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1"/>
  </p:sldMasterIdLst>
  <p:notesMasterIdLst>
    <p:notesMasterId r:id="rId47"/>
  </p:notesMasterIdLst>
  <p:sldIdLst>
    <p:sldId id="335" r:id="rId2"/>
    <p:sldId id="256" r:id="rId3"/>
    <p:sldId id="317" r:id="rId4"/>
    <p:sldId id="318" r:id="rId5"/>
    <p:sldId id="334" r:id="rId6"/>
    <p:sldId id="316" r:id="rId7"/>
    <p:sldId id="284" r:id="rId8"/>
    <p:sldId id="283" r:id="rId9"/>
    <p:sldId id="320" r:id="rId10"/>
    <p:sldId id="269" r:id="rId11"/>
    <p:sldId id="257" r:id="rId12"/>
    <p:sldId id="277" r:id="rId13"/>
    <p:sldId id="304" r:id="rId14"/>
    <p:sldId id="321" r:id="rId15"/>
    <p:sldId id="322" r:id="rId16"/>
    <p:sldId id="323" r:id="rId17"/>
    <p:sldId id="309" r:id="rId18"/>
    <p:sldId id="285" r:id="rId19"/>
    <p:sldId id="274" r:id="rId20"/>
    <p:sldId id="270" r:id="rId21"/>
    <p:sldId id="306" r:id="rId22"/>
    <p:sldId id="324" r:id="rId23"/>
    <p:sldId id="326" r:id="rId24"/>
    <p:sldId id="310" r:id="rId25"/>
    <p:sldId id="281" r:id="rId26"/>
    <p:sldId id="260" r:id="rId27"/>
    <p:sldId id="307" r:id="rId28"/>
    <p:sldId id="327" r:id="rId29"/>
    <p:sldId id="328" r:id="rId30"/>
    <p:sldId id="311" r:id="rId31"/>
    <p:sldId id="261" r:id="rId32"/>
    <p:sldId id="302" r:id="rId33"/>
    <p:sldId id="308" r:id="rId34"/>
    <p:sldId id="329" r:id="rId35"/>
    <p:sldId id="331" r:id="rId36"/>
    <p:sldId id="312" r:id="rId37"/>
    <p:sldId id="259" r:id="rId38"/>
    <p:sldId id="303" r:id="rId39"/>
    <p:sldId id="314" r:id="rId40"/>
    <p:sldId id="330" r:id="rId41"/>
    <p:sldId id="315" r:id="rId42"/>
    <p:sldId id="332" r:id="rId43"/>
    <p:sldId id="313" r:id="rId44"/>
    <p:sldId id="319" r:id="rId45"/>
    <p:sldId id="33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0"/>
    <p:restoredTop sz="94560"/>
  </p:normalViewPr>
  <p:slideViewPr>
    <p:cSldViewPr>
      <p:cViewPr varScale="1">
        <p:scale>
          <a:sx n="143" d="100"/>
          <a:sy n="143" d="100"/>
        </p:scale>
        <p:origin x="98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2B9D4-12D1-4135-AF66-4FD9B302916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3E61AA2B-157B-4179-B9C6-1BEF6F5DE144}">
      <dgm:prSet/>
      <dgm:spPr/>
      <dgm:t>
        <a:bodyPr/>
        <a:lstStyle/>
        <a:p>
          <a:r>
            <a:rPr lang="en-US"/>
            <a:t>YOUR PAPER DOESN’T NEED TO BE WHITE</a:t>
          </a:r>
        </a:p>
      </dgm:t>
    </dgm:pt>
    <dgm:pt modelId="{0A5230FF-2261-4712-A35D-DF85BEC92847}" type="parTrans" cxnId="{F2A0D902-3A28-427B-A25B-01865C899CFC}">
      <dgm:prSet/>
      <dgm:spPr/>
      <dgm:t>
        <a:bodyPr/>
        <a:lstStyle/>
        <a:p>
          <a:endParaRPr lang="en-US"/>
        </a:p>
      </dgm:t>
    </dgm:pt>
    <dgm:pt modelId="{FE7EA0E4-0097-4FCF-9746-59BFCAEF2968}" type="sibTrans" cxnId="{F2A0D902-3A28-427B-A25B-01865C899CFC}">
      <dgm:prSet/>
      <dgm:spPr/>
      <dgm:t>
        <a:bodyPr/>
        <a:lstStyle/>
        <a:p>
          <a:endParaRPr lang="en-US"/>
        </a:p>
      </dgm:t>
    </dgm:pt>
    <dgm:pt modelId="{1FDBE732-0119-46BD-A0EE-875D111E171E}">
      <dgm:prSet/>
      <dgm:spPr/>
      <dgm:t>
        <a:bodyPr/>
        <a:lstStyle/>
        <a:p>
          <a:r>
            <a:rPr lang="en-US"/>
            <a:t>IN FACT YOU MIGHT BE BETTER OFF IF YOURS ISN’T</a:t>
          </a:r>
        </a:p>
      </dgm:t>
    </dgm:pt>
    <dgm:pt modelId="{6C821059-557E-4FE5-9152-49E0D4AA2412}" type="parTrans" cxnId="{FBF16299-35A6-4FC3-B312-1AE93C6E16B0}">
      <dgm:prSet/>
      <dgm:spPr/>
      <dgm:t>
        <a:bodyPr/>
        <a:lstStyle/>
        <a:p>
          <a:endParaRPr lang="en-US"/>
        </a:p>
      </dgm:t>
    </dgm:pt>
    <dgm:pt modelId="{B21B5211-C5B8-4DBD-B3F0-38368FB6BB0E}" type="sibTrans" cxnId="{FBF16299-35A6-4FC3-B312-1AE93C6E16B0}">
      <dgm:prSet/>
      <dgm:spPr/>
      <dgm:t>
        <a:bodyPr/>
        <a:lstStyle/>
        <a:p>
          <a:endParaRPr lang="en-US"/>
        </a:p>
      </dgm:t>
    </dgm:pt>
    <dgm:pt modelId="{05B8C6EC-FF0C-4873-85CB-AF8A7940D059}">
      <dgm:prSet/>
      <dgm:spPr/>
      <dgm:t>
        <a:bodyPr/>
        <a:lstStyle/>
        <a:p>
          <a:r>
            <a:rPr lang="en-US"/>
            <a:t>HARD TO KNOW -- WHAT WILL YOU CHOOSE?</a:t>
          </a:r>
        </a:p>
      </dgm:t>
    </dgm:pt>
    <dgm:pt modelId="{ADDE5B0F-37B1-45ED-BA54-85ECB49365E1}" type="parTrans" cxnId="{023F113A-28B5-4A36-B54C-6FD6BA3CB62C}">
      <dgm:prSet/>
      <dgm:spPr/>
      <dgm:t>
        <a:bodyPr/>
        <a:lstStyle/>
        <a:p>
          <a:endParaRPr lang="en-US"/>
        </a:p>
      </dgm:t>
    </dgm:pt>
    <dgm:pt modelId="{F884E175-B189-43EF-A8A5-3580A34F38B8}" type="sibTrans" cxnId="{023F113A-28B5-4A36-B54C-6FD6BA3CB62C}">
      <dgm:prSet/>
      <dgm:spPr/>
      <dgm:t>
        <a:bodyPr/>
        <a:lstStyle/>
        <a:p>
          <a:endParaRPr lang="en-US"/>
        </a:p>
      </dgm:t>
    </dgm:pt>
    <dgm:pt modelId="{9EA03DE8-ADC9-164A-9F15-4A113F7544D0}" type="pres">
      <dgm:prSet presAssocID="{1502B9D4-12D1-4135-AF66-4FD9B302916C}" presName="Name0" presStyleCnt="0">
        <dgm:presLayoutVars>
          <dgm:dir/>
          <dgm:animLvl val="lvl"/>
          <dgm:resizeHandles val="exact"/>
        </dgm:presLayoutVars>
      </dgm:prSet>
      <dgm:spPr/>
    </dgm:pt>
    <dgm:pt modelId="{5F04FCC0-F3C2-5F46-94FE-ADF2157F58CA}" type="pres">
      <dgm:prSet presAssocID="{3E61AA2B-157B-4179-B9C6-1BEF6F5DE144}" presName="linNode" presStyleCnt="0"/>
      <dgm:spPr/>
    </dgm:pt>
    <dgm:pt modelId="{0DF66C98-961B-1942-9BF1-DCB2A3522071}" type="pres">
      <dgm:prSet presAssocID="{3E61AA2B-157B-4179-B9C6-1BEF6F5DE144}" presName="parentText" presStyleLbl="node1" presStyleIdx="0" presStyleCnt="3">
        <dgm:presLayoutVars>
          <dgm:chMax val="1"/>
          <dgm:bulletEnabled val="1"/>
        </dgm:presLayoutVars>
      </dgm:prSet>
      <dgm:spPr/>
    </dgm:pt>
    <dgm:pt modelId="{D95D4800-9786-7E45-90B0-4333AD53F806}" type="pres">
      <dgm:prSet presAssocID="{FE7EA0E4-0097-4FCF-9746-59BFCAEF2968}" presName="sp" presStyleCnt="0"/>
      <dgm:spPr/>
    </dgm:pt>
    <dgm:pt modelId="{59ED6E19-B846-F44F-B814-38E3AA4DBF12}" type="pres">
      <dgm:prSet presAssocID="{1FDBE732-0119-46BD-A0EE-875D111E171E}" presName="linNode" presStyleCnt="0"/>
      <dgm:spPr/>
    </dgm:pt>
    <dgm:pt modelId="{63810BBC-7316-CF41-8804-9E38F2DB65BA}" type="pres">
      <dgm:prSet presAssocID="{1FDBE732-0119-46BD-A0EE-875D111E171E}" presName="parentText" presStyleLbl="node1" presStyleIdx="1" presStyleCnt="3">
        <dgm:presLayoutVars>
          <dgm:chMax val="1"/>
          <dgm:bulletEnabled val="1"/>
        </dgm:presLayoutVars>
      </dgm:prSet>
      <dgm:spPr/>
    </dgm:pt>
    <dgm:pt modelId="{38F09ED0-411B-A448-9993-42973FCD40EA}" type="pres">
      <dgm:prSet presAssocID="{B21B5211-C5B8-4DBD-B3F0-38368FB6BB0E}" presName="sp" presStyleCnt="0"/>
      <dgm:spPr/>
    </dgm:pt>
    <dgm:pt modelId="{9325F72C-4F84-6143-8D58-E8C1593EBEE8}" type="pres">
      <dgm:prSet presAssocID="{05B8C6EC-FF0C-4873-85CB-AF8A7940D059}" presName="linNode" presStyleCnt="0"/>
      <dgm:spPr/>
    </dgm:pt>
    <dgm:pt modelId="{80407249-46F2-A348-98BB-DF65422A01B0}" type="pres">
      <dgm:prSet presAssocID="{05B8C6EC-FF0C-4873-85CB-AF8A7940D059}" presName="parentText" presStyleLbl="node1" presStyleIdx="2" presStyleCnt="3">
        <dgm:presLayoutVars>
          <dgm:chMax val="1"/>
          <dgm:bulletEnabled val="1"/>
        </dgm:presLayoutVars>
      </dgm:prSet>
      <dgm:spPr/>
    </dgm:pt>
  </dgm:ptLst>
  <dgm:cxnLst>
    <dgm:cxn modelId="{F2A0D902-3A28-427B-A25B-01865C899CFC}" srcId="{1502B9D4-12D1-4135-AF66-4FD9B302916C}" destId="{3E61AA2B-157B-4179-B9C6-1BEF6F5DE144}" srcOrd="0" destOrd="0" parTransId="{0A5230FF-2261-4712-A35D-DF85BEC92847}" sibTransId="{FE7EA0E4-0097-4FCF-9746-59BFCAEF2968}"/>
    <dgm:cxn modelId="{2C122C37-ED8B-EA4D-A1E5-7CA086797E7F}" type="presOf" srcId="{1FDBE732-0119-46BD-A0EE-875D111E171E}" destId="{63810BBC-7316-CF41-8804-9E38F2DB65BA}" srcOrd="0" destOrd="0" presId="urn:microsoft.com/office/officeart/2005/8/layout/vList5"/>
    <dgm:cxn modelId="{023F113A-28B5-4A36-B54C-6FD6BA3CB62C}" srcId="{1502B9D4-12D1-4135-AF66-4FD9B302916C}" destId="{05B8C6EC-FF0C-4873-85CB-AF8A7940D059}" srcOrd="2" destOrd="0" parTransId="{ADDE5B0F-37B1-45ED-BA54-85ECB49365E1}" sibTransId="{F884E175-B189-43EF-A8A5-3580A34F38B8}"/>
    <dgm:cxn modelId="{7348E494-F0E1-474E-BC6C-5D6A560DDA7C}" type="presOf" srcId="{3E61AA2B-157B-4179-B9C6-1BEF6F5DE144}" destId="{0DF66C98-961B-1942-9BF1-DCB2A3522071}" srcOrd="0" destOrd="0" presId="urn:microsoft.com/office/officeart/2005/8/layout/vList5"/>
    <dgm:cxn modelId="{FBF16299-35A6-4FC3-B312-1AE93C6E16B0}" srcId="{1502B9D4-12D1-4135-AF66-4FD9B302916C}" destId="{1FDBE732-0119-46BD-A0EE-875D111E171E}" srcOrd="1" destOrd="0" parTransId="{6C821059-557E-4FE5-9152-49E0D4AA2412}" sibTransId="{B21B5211-C5B8-4DBD-B3F0-38368FB6BB0E}"/>
    <dgm:cxn modelId="{D9B40ECD-D21D-BC4C-A3E8-DD25F139AA4E}" type="presOf" srcId="{05B8C6EC-FF0C-4873-85CB-AF8A7940D059}" destId="{80407249-46F2-A348-98BB-DF65422A01B0}" srcOrd="0" destOrd="0" presId="urn:microsoft.com/office/officeart/2005/8/layout/vList5"/>
    <dgm:cxn modelId="{6B2A68E4-12A9-9D44-8E17-233BC9DAA09B}" type="presOf" srcId="{1502B9D4-12D1-4135-AF66-4FD9B302916C}" destId="{9EA03DE8-ADC9-164A-9F15-4A113F7544D0}" srcOrd="0" destOrd="0" presId="urn:microsoft.com/office/officeart/2005/8/layout/vList5"/>
    <dgm:cxn modelId="{1A35846B-5470-D14B-908A-FD86CA1FB046}" type="presParOf" srcId="{9EA03DE8-ADC9-164A-9F15-4A113F7544D0}" destId="{5F04FCC0-F3C2-5F46-94FE-ADF2157F58CA}" srcOrd="0" destOrd="0" presId="urn:microsoft.com/office/officeart/2005/8/layout/vList5"/>
    <dgm:cxn modelId="{98851132-3F4B-2A41-B95B-987A1284F7F5}" type="presParOf" srcId="{5F04FCC0-F3C2-5F46-94FE-ADF2157F58CA}" destId="{0DF66C98-961B-1942-9BF1-DCB2A3522071}" srcOrd="0" destOrd="0" presId="urn:microsoft.com/office/officeart/2005/8/layout/vList5"/>
    <dgm:cxn modelId="{9FB69057-5D21-DA4D-A820-A420A2DFCF81}" type="presParOf" srcId="{9EA03DE8-ADC9-164A-9F15-4A113F7544D0}" destId="{D95D4800-9786-7E45-90B0-4333AD53F806}" srcOrd="1" destOrd="0" presId="urn:microsoft.com/office/officeart/2005/8/layout/vList5"/>
    <dgm:cxn modelId="{94D1E40B-88BB-4A4D-B701-0C11DD4ADFD7}" type="presParOf" srcId="{9EA03DE8-ADC9-164A-9F15-4A113F7544D0}" destId="{59ED6E19-B846-F44F-B814-38E3AA4DBF12}" srcOrd="2" destOrd="0" presId="urn:microsoft.com/office/officeart/2005/8/layout/vList5"/>
    <dgm:cxn modelId="{D035155A-5FE8-AB47-977E-B0BAEAC76117}" type="presParOf" srcId="{59ED6E19-B846-F44F-B814-38E3AA4DBF12}" destId="{63810BBC-7316-CF41-8804-9E38F2DB65BA}" srcOrd="0" destOrd="0" presId="urn:microsoft.com/office/officeart/2005/8/layout/vList5"/>
    <dgm:cxn modelId="{70C544D0-E795-3D42-A884-08D0F00F58AD}" type="presParOf" srcId="{9EA03DE8-ADC9-164A-9F15-4A113F7544D0}" destId="{38F09ED0-411B-A448-9993-42973FCD40EA}" srcOrd="3" destOrd="0" presId="urn:microsoft.com/office/officeart/2005/8/layout/vList5"/>
    <dgm:cxn modelId="{24330E3B-A0AE-FB44-865E-179BA6367D2A}" type="presParOf" srcId="{9EA03DE8-ADC9-164A-9F15-4A113F7544D0}" destId="{9325F72C-4F84-6143-8D58-E8C1593EBEE8}" srcOrd="4" destOrd="0" presId="urn:microsoft.com/office/officeart/2005/8/layout/vList5"/>
    <dgm:cxn modelId="{406FA841-8936-9C47-B5DD-CC5D67B8E71F}" type="presParOf" srcId="{9325F72C-4F84-6143-8D58-E8C1593EBEE8}" destId="{80407249-46F2-A348-98BB-DF65422A01B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80F90-B26D-44F6-A21F-F902C4685DE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4D159E1-313E-40C4-A3DD-DDE296F82B04}">
      <dgm:prSet/>
      <dgm:spPr/>
      <dgm:t>
        <a:bodyPr/>
        <a:lstStyle/>
        <a:p>
          <a:r>
            <a:rPr lang="en-US"/>
            <a:t>What if we ask what </a:t>
          </a:r>
          <a:r>
            <a:rPr lang="en-US" i="1"/>
            <a:t>IS</a:t>
          </a:r>
          <a:r>
            <a:rPr lang="en-US"/>
            <a:t> copyright?</a:t>
          </a:r>
        </a:p>
      </dgm:t>
    </dgm:pt>
    <dgm:pt modelId="{5ED34AF1-72EE-40A8-ACB1-391D6D5217A0}" type="parTrans" cxnId="{F39782F2-DEF3-480A-8097-3D1DFD9D9EB6}">
      <dgm:prSet/>
      <dgm:spPr/>
      <dgm:t>
        <a:bodyPr/>
        <a:lstStyle/>
        <a:p>
          <a:endParaRPr lang="en-US"/>
        </a:p>
      </dgm:t>
    </dgm:pt>
    <dgm:pt modelId="{FFEB1FE8-B9E0-4BE5-8053-EC5EBF1E7A6A}" type="sibTrans" cxnId="{F39782F2-DEF3-480A-8097-3D1DFD9D9EB6}">
      <dgm:prSet/>
      <dgm:spPr/>
      <dgm:t>
        <a:bodyPr/>
        <a:lstStyle/>
        <a:p>
          <a:endParaRPr lang="en-US"/>
        </a:p>
      </dgm:t>
    </dgm:pt>
    <dgm:pt modelId="{0E3DA784-0FB9-4682-B575-2F14E29CA941}">
      <dgm:prSet/>
      <dgm:spPr/>
      <dgm:t>
        <a:bodyPr/>
        <a:lstStyle/>
        <a:p>
          <a:r>
            <a:rPr lang="en-US" dirty="0"/>
            <a:t>The way to answer this question is to </a:t>
          </a:r>
          <a:r>
            <a:rPr lang="en-US" i="1" dirty="0"/>
            <a:t>embody</a:t>
          </a:r>
          <a:r>
            <a:rPr lang="en-US" dirty="0"/>
            <a:t> the concepts.</a:t>
          </a:r>
        </a:p>
      </dgm:t>
    </dgm:pt>
    <dgm:pt modelId="{D293898E-F4DC-4D04-A9BA-68C0675D2180}" type="parTrans" cxnId="{21E0AD8E-9DF4-4D9C-BEA2-B040FDA87905}">
      <dgm:prSet/>
      <dgm:spPr/>
      <dgm:t>
        <a:bodyPr/>
        <a:lstStyle/>
        <a:p>
          <a:endParaRPr lang="en-US"/>
        </a:p>
      </dgm:t>
    </dgm:pt>
    <dgm:pt modelId="{94C26E4B-452E-4F26-A16D-324CE58F8DB8}" type="sibTrans" cxnId="{21E0AD8E-9DF4-4D9C-BEA2-B040FDA87905}">
      <dgm:prSet/>
      <dgm:spPr/>
      <dgm:t>
        <a:bodyPr/>
        <a:lstStyle/>
        <a:p>
          <a:endParaRPr lang="en-US"/>
        </a:p>
      </dgm:t>
    </dgm:pt>
    <dgm:pt modelId="{8A083447-E6E5-A54F-AE01-42DD84556E20}" type="pres">
      <dgm:prSet presAssocID="{2D480F90-B26D-44F6-A21F-F902C4685DE4}" presName="linear" presStyleCnt="0">
        <dgm:presLayoutVars>
          <dgm:animLvl val="lvl"/>
          <dgm:resizeHandles val="exact"/>
        </dgm:presLayoutVars>
      </dgm:prSet>
      <dgm:spPr/>
    </dgm:pt>
    <dgm:pt modelId="{01976B74-2AF3-2043-A2FD-1AF08EF6FFF9}" type="pres">
      <dgm:prSet presAssocID="{14D159E1-313E-40C4-A3DD-DDE296F82B04}" presName="parentText" presStyleLbl="node1" presStyleIdx="0" presStyleCnt="2">
        <dgm:presLayoutVars>
          <dgm:chMax val="0"/>
          <dgm:bulletEnabled val="1"/>
        </dgm:presLayoutVars>
      </dgm:prSet>
      <dgm:spPr/>
    </dgm:pt>
    <dgm:pt modelId="{A0C89079-E57C-8043-AC03-32E31941D893}" type="pres">
      <dgm:prSet presAssocID="{FFEB1FE8-B9E0-4BE5-8053-EC5EBF1E7A6A}" presName="spacer" presStyleCnt="0"/>
      <dgm:spPr/>
    </dgm:pt>
    <dgm:pt modelId="{12E460D8-D7B4-004C-B4FF-FC8DD238224B}" type="pres">
      <dgm:prSet presAssocID="{0E3DA784-0FB9-4682-B575-2F14E29CA941}" presName="parentText" presStyleLbl="node1" presStyleIdx="1" presStyleCnt="2">
        <dgm:presLayoutVars>
          <dgm:chMax val="0"/>
          <dgm:bulletEnabled val="1"/>
        </dgm:presLayoutVars>
      </dgm:prSet>
      <dgm:spPr/>
    </dgm:pt>
  </dgm:ptLst>
  <dgm:cxnLst>
    <dgm:cxn modelId="{B2381A1C-B2F5-3546-BE1E-C77478AF6721}" type="presOf" srcId="{0E3DA784-0FB9-4682-B575-2F14E29CA941}" destId="{12E460D8-D7B4-004C-B4FF-FC8DD238224B}" srcOrd="0" destOrd="0" presId="urn:microsoft.com/office/officeart/2005/8/layout/vList2"/>
    <dgm:cxn modelId="{9EA11E40-F264-054E-8B9D-4C278A148CC4}" type="presOf" srcId="{14D159E1-313E-40C4-A3DD-DDE296F82B04}" destId="{01976B74-2AF3-2043-A2FD-1AF08EF6FFF9}" srcOrd="0" destOrd="0" presId="urn:microsoft.com/office/officeart/2005/8/layout/vList2"/>
    <dgm:cxn modelId="{21E0AD8E-9DF4-4D9C-BEA2-B040FDA87905}" srcId="{2D480F90-B26D-44F6-A21F-F902C4685DE4}" destId="{0E3DA784-0FB9-4682-B575-2F14E29CA941}" srcOrd="1" destOrd="0" parTransId="{D293898E-F4DC-4D04-A9BA-68C0675D2180}" sibTransId="{94C26E4B-452E-4F26-A16D-324CE58F8DB8}"/>
    <dgm:cxn modelId="{B38AB6CF-CDF0-D241-B594-177A87EA4AA1}" type="presOf" srcId="{2D480F90-B26D-44F6-A21F-F902C4685DE4}" destId="{8A083447-E6E5-A54F-AE01-42DD84556E20}" srcOrd="0" destOrd="0" presId="urn:microsoft.com/office/officeart/2005/8/layout/vList2"/>
    <dgm:cxn modelId="{F39782F2-DEF3-480A-8097-3D1DFD9D9EB6}" srcId="{2D480F90-B26D-44F6-A21F-F902C4685DE4}" destId="{14D159E1-313E-40C4-A3DD-DDE296F82B04}" srcOrd="0" destOrd="0" parTransId="{5ED34AF1-72EE-40A8-ACB1-391D6D5217A0}" sibTransId="{FFEB1FE8-B9E0-4BE5-8053-EC5EBF1E7A6A}"/>
    <dgm:cxn modelId="{FF6D2E14-B278-BE41-BD2E-6132DF557651}" type="presParOf" srcId="{8A083447-E6E5-A54F-AE01-42DD84556E20}" destId="{01976B74-2AF3-2043-A2FD-1AF08EF6FFF9}" srcOrd="0" destOrd="0" presId="urn:microsoft.com/office/officeart/2005/8/layout/vList2"/>
    <dgm:cxn modelId="{991B11EE-47F7-0849-B8E3-DA8DCCCFD520}" type="presParOf" srcId="{8A083447-E6E5-A54F-AE01-42DD84556E20}" destId="{A0C89079-E57C-8043-AC03-32E31941D893}" srcOrd="1" destOrd="0" presId="urn:microsoft.com/office/officeart/2005/8/layout/vList2"/>
    <dgm:cxn modelId="{0865AF61-37BE-064E-B8CB-6AF3CE7DD129}" type="presParOf" srcId="{8A083447-E6E5-A54F-AE01-42DD84556E20}" destId="{12E460D8-D7B4-004C-B4FF-FC8DD238224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59FBF-5995-4D18-9697-4F66177B8EA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0FDF5A9-C4F0-48EA-84F6-2E612EE8B532}">
      <dgm:prSet/>
      <dgm:spPr/>
      <dgm:t>
        <a:bodyPr/>
        <a:lstStyle/>
        <a:p>
          <a:r>
            <a:rPr lang="en-US" dirty="0"/>
            <a:t>Knowing the terminology alone isn’t enough</a:t>
          </a:r>
        </a:p>
      </dgm:t>
    </dgm:pt>
    <dgm:pt modelId="{155DEEBF-958B-4DD2-BF3E-B6A56F984954}" type="parTrans" cxnId="{9215CFCB-76FA-4A4D-9CED-04862E0F5F8B}">
      <dgm:prSet/>
      <dgm:spPr/>
      <dgm:t>
        <a:bodyPr/>
        <a:lstStyle/>
        <a:p>
          <a:endParaRPr lang="en-US"/>
        </a:p>
      </dgm:t>
    </dgm:pt>
    <dgm:pt modelId="{AB7FFED7-C00B-400A-B802-200C5A7E7D8F}" type="sibTrans" cxnId="{9215CFCB-76FA-4A4D-9CED-04862E0F5F8B}">
      <dgm:prSet/>
      <dgm:spPr/>
      <dgm:t>
        <a:bodyPr/>
        <a:lstStyle/>
        <a:p>
          <a:endParaRPr lang="en-US"/>
        </a:p>
      </dgm:t>
    </dgm:pt>
    <dgm:pt modelId="{7BC92CDA-CCF5-4A13-865F-22815056CF6E}">
      <dgm:prSet/>
      <dgm:spPr/>
      <dgm:t>
        <a:bodyPr/>
        <a:lstStyle/>
        <a:p>
          <a:r>
            <a:rPr lang="en-US"/>
            <a:t>Technology continues to evolve and so lawyers need to as well</a:t>
          </a:r>
        </a:p>
      </dgm:t>
    </dgm:pt>
    <dgm:pt modelId="{6DB03B31-3DC4-463E-B9DF-3CF237A74BCD}" type="parTrans" cxnId="{7AE9E8ED-EC46-4568-9F16-6AA85BA36F2A}">
      <dgm:prSet/>
      <dgm:spPr/>
      <dgm:t>
        <a:bodyPr/>
        <a:lstStyle/>
        <a:p>
          <a:endParaRPr lang="en-US"/>
        </a:p>
      </dgm:t>
    </dgm:pt>
    <dgm:pt modelId="{814C03AD-280C-4478-9F80-93E90E607E7D}" type="sibTrans" cxnId="{7AE9E8ED-EC46-4568-9F16-6AA85BA36F2A}">
      <dgm:prSet/>
      <dgm:spPr/>
      <dgm:t>
        <a:bodyPr/>
        <a:lstStyle/>
        <a:p>
          <a:endParaRPr lang="en-US"/>
        </a:p>
      </dgm:t>
    </dgm:pt>
    <dgm:pt modelId="{A034766B-7044-43F6-B3F2-1EC59B402589}">
      <dgm:prSet/>
      <dgm:spPr/>
      <dgm:t>
        <a:bodyPr/>
        <a:lstStyle/>
        <a:p>
          <a:r>
            <a:rPr lang="en-US" dirty="0"/>
            <a:t>Experience with the areas you advise on will give you a deeper connection to the material and your client</a:t>
          </a:r>
        </a:p>
      </dgm:t>
    </dgm:pt>
    <dgm:pt modelId="{E9D515FE-36C5-4EDB-8557-8FEF7B7DD521}" type="parTrans" cxnId="{A29060EC-C45A-4BE7-B363-2FE209659E11}">
      <dgm:prSet/>
      <dgm:spPr/>
      <dgm:t>
        <a:bodyPr/>
        <a:lstStyle/>
        <a:p>
          <a:endParaRPr lang="en-US"/>
        </a:p>
      </dgm:t>
    </dgm:pt>
    <dgm:pt modelId="{E8FDF30B-5919-4F0C-A681-4C60B25DC3CD}" type="sibTrans" cxnId="{A29060EC-C45A-4BE7-B363-2FE209659E11}">
      <dgm:prSet/>
      <dgm:spPr/>
      <dgm:t>
        <a:bodyPr/>
        <a:lstStyle/>
        <a:p>
          <a:endParaRPr lang="en-US"/>
        </a:p>
      </dgm:t>
    </dgm:pt>
    <dgm:pt modelId="{6747ABBD-71CF-415E-B8D1-49DBA274BC93}">
      <dgm:prSet/>
      <dgm:spPr/>
      <dgm:t>
        <a:bodyPr/>
        <a:lstStyle/>
        <a:p>
          <a:r>
            <a:rPr lang="en-US" dirty="0"/>
            <a:t>Immersive, experiential, innovation –these buzz words are all the rage so lawyers should get in on the action too ;)</a:t>
          </a:r>
        </a:p>
      </dgm:t>
    </dgm:pt>
    <dgm:pt modelId="{24799992-1538-45C3-ACB5-C9C3A95A2A54}" type="parTrans" cxnId="{785742BE-7A75-4EB7-8FE5-DEE7F794E739}">
      <dgm:prSet/>
      <dgm:spPr/>
      <dgm:t>
        <a:bodyPr/>
        <a:lstStyle/>
        <a:p>
          <a:endParaRPr lang="en-US"/>
        </a:p>
      </dgm:t>
    </dgm:pt>
    <dgm:pt modelId="{1671CA65-FE4F-4D43-A82A-059C40DDB631}" type="sibTrans" cxnId="{785742BE-7A75-4EB7-8FE5-DEE7F794E739}">
      <dgm:prSet/>
      <dgm:spPr/>
      <dgm:t>
        <a:bodyPr/>
        <a:lstStyle/>
        <a:p>
          <a:endParaRPr lang="en-US"/>
        </a:p>
      </dgm:t>
    </dgm:pt>
    <dgm:pt modelId="{E8C82D0C-C971-E641-86EF-EAC8BC0B9268}">
      <dgm:prSet/>
      <dgm:spPr/>
      <dgm:t>
        <a:bodyPr/>
        <a:lstStyle/>
        <a:p>
          <a:endParaRPr lang="en-US" dirty="0"/>
        </a:p>
      </dgm:t>
    </dgm:pt>
    <dgm:pt modelId="{03A69DE4-3EAA-E146-BBF5-EDF7DD05E8D7}" type="parTrans" cxnId="{4429F626-2F71-2945-9F48-B3E61DF3F5E6}">
      <dgm:prSet/>
      <dgm:spPr/>
    </dgm:pt>
    <dgm:pt modelId="{C219176D-578B-0C42-90F8-B04F7A2B6624}" type="sibTrans" cxnId="{4429F626-2F71-2945-9F48-B3E61DF3F5E6}">
      <dgm:prSet/>
      <dgm:spPr/>
    </dgm:pt>
    <dgm:pt modelId="{E9E07F66-EC23-BC42-9B3E-9B607E45E7B1}" type="pres">
      <dgm:prSet presAssocID="{C0C59FBF-5995-4D18-9697-4F66177B8EA9}" presName="matrix" presStyleCnt="0">
        <dgm:presLayoutVars>
          <dgm:chMax val="1"/>
          <dgm:dir/>
          <dgm:resizeHandles val="exact"/>
        </dgm:presLayoutVars>
      </dgm:prSet>
      <dgm:spPr/>
    </dgm:pt>
    <dgm:pt modelId="{E1A472E2-A54D-EB48-A1D5-9252ECC80C1A}" type="pres">
      <dgm:prSet presAssocID="{C0C59FBF-5995-4D18-9697-4F66177B8EA9}" presName="diamond" presStyleLbl="bgShp" presStyleIdx="0" presStyleCnt="1"/>
      <dgm:spPr/>
    </dgm:pt>
    <dgm:pt modelId="{50B22342-F68C-954D-97BA-4F963D2786C4}" type="pres">
      <dgm:prSet presAssocID="{C0C59FBF-5995-4D18-9697-4F66177B8EA9}" presName="quad1" presStyleLbl="node1" presStyleIdx="0" presStyleCnt="4">
        <dgm:presLayoutVars>
          <dgm:chMax val="0"/>
          <dgm:chPref val="0"/>
          <dgm:bulletEnabled val="1"/>
        </dgm:presLayoutVars>
      </dgm:prSet>
      <dgm:spPr/>
    </dgm:pt>
    <dgm:pt modelId="{7A94D67E-C0A5-0041-B307-3F18DBE91F82}" type="pres">
      <dgm:prSet presAssocID="{C0C59FBF-5995-4D18-9697-4F66177B8EA9}" presName="quad2" presStyleLbl="node1" presStyleIdx="1" presStyleCnt="4">
        <dgm:presLayoutVars>
          <dgm:chMax val="0"/>
          <dgm:chPref val="0"/>
          <dgm:bulletEnabled val="1"/>
        </dgm:presLayoutVars>
      </dgm:prSet>
      <dgm:spPr/>
    </dgm:pt>
    <dgm:pt modelId="{04ED61E5-45F0-5C4A-BABC-F8F6E8031E70}" type="pres">
      <dgm:prSet presAssocID="{C0C59FBF-5995-4D18-9697-4F66177B8EA9}" presName="quad3" presStyleLbl="node1" presStyleIdx="2" presStyleCnt="4">
        <dgm:presLayoutVars>
          <dgm:chMax val="0"/>
          <dgm:chPref val="0"/>
          <dgm:bulletEnabled val="1"/>
        </dgm:presLayoutVars>
      </dgm:prSet>
      <dgm:spPr/>
    </dgm:pt>
    <dgm:pt modelId="{CA593BE6-1EE8-E04B-9109-9C7765036579}" type="pres">
      <dgm:prSet presAssocID="{C0C59FBF-5995-4D18-9697-4F66177B8EA9}" presName="quad4" presStyleLbl="node1" presStyleIdx="3" presStyleCnt="4">
        <dgm:presLayoutVars>
          <dgm:chMax val="0"/>
          <dgm:chPref val="0"/>
          <dgm:bulletEnabled val="1"/>
        </dgm:presLayoutVars>
      </dgm:prSet>
      <dgm:spPr/>
    </dgm:pt>
  </dgm:ptLst>
  <dgm:cxnLst>
    <dgm:cxn modelId="{FB2B2B04-060B-524F-BA4F-2D840E7CC476}" type="presOf" srcId="{6747ABBD-71CF-415E-B8D1-49DBA274BC93}" destId="{CA593BE6-1EE8-E04B-9109-9C7765036579}" srcOrd="0" destOrd="0" presId="urn:microsoft.com/office/officeart/2005/8/layout/matrix3"/>
    <dgm:cxn modelId="{4429F626-2F71-2945-9F48-B3E61DF3F5E6}" srcId="{C0C59FBF-5995-4D18-9697-4F66177B8EA9}" destId="{E8C82D0C-C971-E641-86EF-EAC8BC0B9268}" srcOrd="4" destOrd="0" parTransId="{03A69DE4-3EAA-E146-BBF5-EDF7DD05E8D7}" sibTransId="{C219176D-578B-0C42-90F8-B04F7A2B6624}"/>
    <dgm:cxn modelId="{785742BE-7A75-4EB7-8FE5-DEE7F794E739}" srcId="{C0C59FBF-5995-4D18-9697-4F66177B8EA9}" destId="{6747ABBD-71CF-415E-B8D1-49DBA274BC93}" srcOrd="3" destOrd="0" parTransId="{24799992-1538-45C3-ACB5-C9C3A95A2A54}" sibTransId="{1671CA65-FE4F-4D43-A82A-059C40DDB631}"/>
    <dgm:cxn modelId="{9215CFCB-76FA-4A4D-9CED-04862E0F5F8B}" srcId="{C0C59FBF-5995-4D18-9697-4F66177B8EA9}" destId="{F0FDF5A9-C4F0-48EA-84F6-2E612EE8B532}" srcOrd="0" destOrd="0" parTransId="{155DEEBF-958B-4DD2-BF3E-B6A56F984954}" sibTransId="{AB7FFED7-C00B-400A-B802-200C5A7E7D8F}"/>
    <dgm:cxn modelId="{9E1301D0-6A2B-A348-B093-6F152964E3A4}" type="presOf" srcId="{F0FDF5A9-C4F0-48EA-84F6-2E612EE8B532}" destId="{50B22342-F68C-954D-97BA-4F963D2786C4}" srcOrd="0" destOrd="0" presId="urn:microsoft.com/office/officeart/2005/8/layout/matrix3"/>
    <dgm:cxn modelId="{51D134E5-E25A-CE4D-821F-B81C4349133D}" type="presOf" srcId="{A034766B-7044-43F6-B3F2-1EC59B402589}" destId="{04ED61E5-45F0-5C4A-BABC-F8F6E8031E70}" srcOrd="0" destOrd="0" presId="urn:microsoft.com/office/officeart/2005/8/layout/matrix3"/>
    <dgm:cxn modelId="{819DFCE9-C9EE-F143-9C3B-140B211EBCD8}" type="presOf" srcId="{7BC92CDA-CCF5-4A13-865F-22815056CF6E}" destId="{7A94D67E-C0A5-0041-B307-3F18DBE91F82}" srcOrd="0" destOrd="0" presId="urn:microsoft.com/office/officeart/2005/8/layout/matrix3"/>
    <dgm:cxn modelId="{A29060EC-C45A-4BE7-B363-2FE209659E11}" srcId="{C0C59FBF-5995-4D18-9697-4F66177B8EA9}" destId="{A034766B-7044-43F6-B3F2-1EC59B402589}" srcOrd="2" destOrd="0" parTransId="{E9D515FE-36C5-4EDB-8557-8FEF7B7DD521}" sibTransId="{E8FDF30B-5919-4F0C-A681-4C60B25DC3CD}"/>
    <dgm:cxn modelId="{7AE9E8ED-EC46-4568-9F16-6AA85BA36F2A}" srcId="{C0C59FBF-5995-4D18-9697-4F66177B8EA9}" destId="{7BC92CDA-CCF5-4A13-865F-22815056CF6E}" srcOrd="1" destOrd="0" parTransId="{6DB03B31-3DC4-463E-B9DF-3CF237A74BCD}" sibTransId="{814C03AD-280C-4478-9F80-93E90E607E7D}"/>
    <dgm:cxn modelId="{2D973EFE-B8AF-394F-8A03-465AD25D177E}" type="presOf" srcId="{C0C59FBF-5995-4D18-9697-4F66177B8EA9}" destId="{E9E07F66-EC23-BC42-9B3E-9B607E45E7B1}" srcOrd="0" destOrd="0" presId="urn:microsoft.com/office/officeart/2005/8/layout/matrix3"/>
    <dgm:cxn modelId="{868FD46A-9736-1046-8373-F78F493A5519}" type="presParOf" srcId="{E9E07F66-EC23-BC42-9B3E-9B607E45E7B1}" destId="{E1A472E2-A54D-EB48-A1D5-9252ECC80C1A}" srcOrd="0" destOrd="0" presId="urn:microsoft.com/office/officeart/2005/8/layout/matrix3"/>
    <dgm:cxn modelId="{611EA024-72AE-C640-A606-33DE742D8294}" type="presParOf" srcId="{E9E07F66-EC23-BC42-9B3E-9B607E45E7B1}" destId="{50B22342-F68C-954D-97BA-4F963D2786C4}" srcOrd="1" destOrd="0" presId="urn:microsoft.com/office/officeart/2005/8/layout/matrix3"/>
    <dgm:cxn modelId="{819AB93F-9A2A-EB40-9A61-424F662F9D2D}" type="presParOf" srcId="{E9E07F66-EC23-BC42-9B3E-9B607E45E7B1}" destId="{7A94D67E-C0A5-0041-B307-3F18DBE91F82}" srcOrd="2" destOrd="0" presId="urn:microsoft.com/office/officeart/2005/8/layout/matrix3"/>
    <dgm:cxn modelId="{9A61B2D3-265F-6547-ABF9-8D4B3F0DCBC2}" type="presParOf" srcId="{E9E07F66-EC23-BC42-9B3E-9B607E45E7B1}" destId="{04ED61E5-45F0-5C4A-BABC-F8F6E8031E70}" srcOrd="3" destOrd="0" presId="urn:microsoft.com/office/officeart/2005/8/layout/matrix3"/>
    <dgm:cxn modelId="{170F0D6A-4841-374B-BFCC-201D79D30955}" type="presParOf" srcId="{E9E07F66-EC23-BC42-9B3E-9B607E45E7B1}" destId="{CA593BE6-1EE8-E04B-9109-9C776503657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2D788B-4231-4216-8456-CA5E4F30C0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FBA0A4F-4672-4E99-B213-23AF1BB2D56B}">
      <dgm:prSet/>
      <dgm:spPr/>
      <dgm:t>
        <a:bodyPr/>
        <a:lstStyle/>
        <a:p>
          <a:r>
            <a:rPr lang="en-US"/>
            <a:t>Is the work eligible for copyright protection in the U.S.?</a:t>
          </a:r>
        </a:p>
      </dgm:t>
    </dgm:pt>
    <dgm:pt modelId="{E0093281-7E1D-4DB6-8584-3A2C8447CFD1}" type="parTrans" cxnId="{22729AED-C150-4073-8456-0C0661135853}">
      <dgm:prSet/>
      <dgm:spPr/>
      <dgm:t>
        <a:bodyPr/>
        <a:lstStyle/>
        <a:p>
          <a:endParaRPr lang="en-US"/>
        </a:p>
      </dgm:t>
    </dgm:pt>
    <dgm:pt modelId="{C959BC15-3EB1-40D1-8FC5-557E520F6B37}" type="sibTrans" cxnId="{22729AED-C150-4073-8456-0C0661135853}">
      <dgm:prSet/>
      <dgm:spPr/>
      <dgm:t>
        <a:bodyPr/>
        <a:lstStyle/>
        <a:p>
          <a:endParaRPr lang="en-US"/>
        </a:p>
      </dgm:t>
    </dgm:pt>
    <dgm:pt modelId="{FDE1C2A3-6B15-4949-B833-2849C641C725}">
      <dgm:prSet custT="1"/>
      <dgm:spPr/>
      <dgm:t>
        <a:bodyPr/>
        <a:lstStyle/>
        <a:p>
          <a:r>
            <a:rPr lang="en-US" sz="1200" dirty="0"/>
            <a:t>Published or unpublished in U.S.</a:t>
          </a:r>
        </a:p>
      </dgm:t>
    </dgm:pt>
    <dgm:pt modelId="{FC88C3F1-AC41-4F06-82D3-6FFEB98A33D8}" type="parTrans" cxnId="{73DDAF0D-A522-44A6-BE6B-88DF558CB5F2}">
      <dgm:prSet/>
      <dgm:spPr/>
      <dgm:t>
        <a:bodyPr/>
        <a:lstStyle/>
        <a:p>
          <a:endParaRPr lang="en-US"/>
        </a:p>
      </dgm:t>
    </dgm:pt>
    <dgm:pt modelId="{0F11FFA6-ADDD-405E-9D01-F81C8B0B1AC7}" type="sibTrans" cxnId="{73DDAF0D-A522-44A6-BE6B-88DF558CB5F2}">
      <dgm:prSet/>
      <dgm:spPr/>
      <dgm:t>
        <a:bodyPr/>
        <a:lstStyle/>
        <a:p>
          <a:endParaRPr lang="en-US"/>
        </a:p>
      </dgm:t>
    </dgm:pt>
    <dgm:pt modelId="{F558CEF9-C9E8-478F-99AF-45AE0BD6FDF7}">
      <dgm:prSet custT="1"/>
      <dgm:spPr/>
      <dgm:t>
        <a:bodyPr/>
        <a:lstStyle/>
        <a:p>
          <a:r>
            <a:rPr lang="en-US" sz="1200" dirty="0"/>
            <a:t>Unpublished foreign</a:t>
          </a:r>
        </a:p>
      </dgm:t>
    </dgm:pt>
    <dgm:pt modelId="{75DC530F-BF0E-408F-9501-F3E0D9894C9A}" type="parTrans" cxnId="{340727D0-BF0F-4D44-8421-8BF42FCBFCB0}">
      <dgm:prSet/>
      <dgm:spPr/>
      <dgm:t>
        <a:bodyPr/>
        <a:lstStyle/>
        <a:p>
          <a:endParaRPr lang="en-US"/>
        </a:p>
      </dgm:t>
    </dgm:pt>
    <dgm:pt modelId="{B7A8792E-6129-459D-9E27-A7C30084ABFA}" type="sibTrans" cxnId="{340727D0-BF0F-4D44-8421-8BF42FCBFCB0}">
      <dgm:prSet/>
      <dgm:spPr/>
      <dgm:t>
        <a:bodyPr/>
        <a:lstStyle/>
        <a:p>
          <a:endParaRPr lang="en-US"/>
        </a:p>
      </dgm:t>
    </dgm:pt>
    <dgm:pt modelId="{11319B7B-5DD8-44AB-B64E-BDE8878DA65F}">
      <dgm:prSet/>
      <dgm:spPr/>
      <dgm:t>
        <a:bodyPr/>
        <a:lstStyle/>
        <a:p>
          <a:r>
            <a:rPr lang="en-US"/>
            <a:t>Has the work been fixed in a tangible medium of expression?</a:t>
          </a:r>
        </a:p>
      </dgm:t>
    </dgm:pt>
    <dgm:pt modelId="{A601273B-E28E-4FD1-8933-EC7C737DD847}" type="parTrans" cxnId="{3D3C49A8-60AD-444F-8651-AD0E5F7A701E}">
      <dgm:prSet/>
      <dgm:spPr/>
      <dgm:t>
        <a:bodyPr/>
        <a:lstStyle/>
        <a:p>
          <a:endParaRPr lang="en-US"/>
        </a:p>
      </dgm:t>
    </dgm:pt>
    <dgm:pt modelId="{F1458136-589C-4F4A-A909-EB1C150B2523}" type="sibTrans" cxnId="{3D3C49A8-60AD-444F-8651-AD0E5F7A701E}">
      <dgm:prSet/>
      <dgm:spPr/>
      <dgm:t>
        <a:bodyPr/>
        <a:lstStyle/>
        <a:p>
          <a:endParaRPr lang="en-US"/>
        </a:p>
      </dgm:t>
    </dgm:pt>
    <dgm:pt modelId="{E7EF7B50-8867-4AFF-92A5-CC3789D21E6D}">
      <dgm:prSet custT="1"/>
      <dgm:spPr/>
      <dgm:t>
        <a:bodyPr/>
        <a:lstStyle/>
        <a:p>
          <a:r>
            <a:rPr lang="en-US" sz="1200" dirty="0"/>
            <a:t>Permanent, stable, can be perceived, reproduced or communicated</a:t>
          </a:r>
        </a:p>
      </dgm:t>
    </dgm:pt>
    <dgm:pt modelId="{860C4D6B-6EFA-4ED9-B1E6-0D051C00E49F}" type="parTrans" cxnId="{D2577076-A600-4641-ADBF-2090D62FA52F}">
      <dgm:prSet/>
      <dgm:spPr/>
      <dgm:t>
        <a:bodyPr/>
        <a:lstStyle/>
        <a:p>
          <a:endParaRPr lang="en-US"/>
        </a:p>
      </dgm:t>
    </dgm:pt>
    <dgm:pt modelId="{C95295F4-B445-49C2-81F7-D80BC4E5E147}" type="sibTrans" cxnId="{D2577076-A600-4641-ADBF-2090D62FA52F}">
      <dgm:prSet/>
      <dgm:spPr/>
      <dgm:t>
        <a:bodyPr/>
        <a:lstStyle/>
        <a:p>
          <a:endParaRPr lang="en-US"/>
        </a:p>
      </dgm:t>
    </dgm:pt>
    <dgm:pt modelId="{8B672604-228E-4BBF-BD63-EAAA7D4E840B}">
      <dgm:prSet/>
      <dgm:spPr/>
      <dgm:t>
        <a:bodyPr/>
        <a:lstStyle/>
        <a:p>
          <a:r>
            <a:rPr lang="en-US"/>
            <a:t>Was the work created by a human author?</a:t>
          </a:r>
        </a:p>
      </dgm:t>
    </dgm:pt>
    <dgm:pt modelId="{37D7E467-5596-4C54-AAF6-DED9CE015D43}" type="parTrans" cxnId="{D27CF822-47EB-4811-8A7A-D6A7C5994086}">
      <dgm:prSet/>
      <dgm:spPr/>
      <dgm:t>
        <a:bodyPr/>
        <a:lstStyle/>
        <a:p>
          <a:endParaRPr lang="en-US"/>
        </a:p>
      </dgm:t>
    </dgm:pt>
    <dgm:pt modelId="{484B88DF-98A3-4410-BBF2-65AF0B1D4C26}" type="sibTrans" cxnId="{D27CF822-47EB-4811-8A7A-D6A7C5994086}">
      <dgm:prSet/>
      <dgm:spPr/>
      <dgm:t>
        <a:bodyPr/>
        <a:lstStyle/>
        <a:p>
          <a:endParaRPr lang="en-US"/>
        </a:p>
      </dgm:t>
    </dgm:pt>
    <dgm:pt modelId="{7921FAD8-20C1-4E3D-814D-D1112D41E494}">
      <dgm:prSet custT="1"/>
      <dgm:spPr/>
      <dgm:t>
        <a:bodyPr/>
        <a:lstStyle/>
        <a:p>
          <a:r>
            <a:rPr lang="en-US" sz="1200" dirty="0"/>
            <a:t>Not: photo taken by a monkey, mural painted by an elephant, driftwood shaped by the ocean, defects found in natural stone, works produced by a machine or mere mechanical process</a:t>
          </a:r>
        </a:p>
      </dgm:t>
    </dgm:pt>
    <dgm:pt modelId="{952B12D6-BD04-4FCB-9C4D-38AE75652609}" type="parTrans" cxnId="{E24DFB08-636A-4B1D-A814-45307708CBBB}">
      <dgm:prSet/>
      <dgm:spPr/>
      <dgm:t>
        <a:bodyPr/>
        <a:lstStyle/>
        <a:p>
          <a:endParaRPr lang="en-US"/>
        </a:p>
      </dgm:t>
    </dgm:pt>
    <dgm:pt modelId="{ABB45983-A7CB-46B4-A8D2-AC9B63201C11}" type="sibTrans" cxnId="{E24DFB08-636A-4B1D-A814-45307708CBBB}">
      <dgm:prSet/>
      <dgm:spPr/>
      <dgm:t>
        <a:bodyPr/>
        <a:lstStyle/>
        <a:p>
          <a:endParaRPr lang="en-US"/>
        </a:p>
      </dgm:t>
    </dgm:pt>
    <dgm:pt modelId="{94DC8430-2ED1-4E95-9D4A-0BE2B79BAD24}">
      <dgm:prSet/>
      <dgm:spPr/>
      <dgm:t>
        <a:bodyPr/>
        <a:lstStyle/>
        <a:p>
          <a:r>
            <a:rPr lang="en-US" dirty="0"/>
            <a:t>Does the work constitute copyrightable subject matter?</a:t>
          </a:r>
        </a:p>
      </dgm:t>
    </dgm:pt>
    <dgm:pt modelId="{5D5D57BE-BFCD-4529-B041-FC761588E7AD}" type="parTrans" cxnId="{0DE5A48A-0AFE-4D1C-83D1-E17950B02A6D}">
      <dgm:prSet/>
      <dgm:spPr/>
      <dgm:t>
        <a:bodyPr/>
        <a:lstStyle/>
        <a:p>
          <a:endParaRPr lang="en-US"/>
        </a:p>
      </dgm:t>
    </dgm:pt>
    <dgm:pt modelId="{0EE41136-97D6-4864-9F02-1D3090C4C155}" type="sibTrans" cxnId="{0DE5A48A-0AFE-4D1C-83D1-E17950B02A6D}">
      <dgm:prSet/>
      <dgm:spPr/>
      <dgm:t>
        <a:bodyPr/>
        <a:lstStyle/>
        <a:p>
          <a:endParaRPr lang="en-US"/>
        </a:p>
      </dgm:t>
    </dgm:pt>
    <dgm:pt modelId="{B32E16D0-DAFC-4D54-A69C-F2D92B4C6FF0}">
      <dgm:prSet/>
      <dgm:spPr/>
      <dgm:t>
        <a:bodyPr/>
        <a:lstStyle/>
        <a:p>
          <a:r>
            <a:rPr lang="en-US"/>
            <a:t>Is the work sufficiently original?</a:t>
          </a:r>
        </a:p>
      </dgm:t>
    </dgm:pt>
    <dgm:pt modelId="{C711B0D8-B410-42D9-9EE0-394B35CF97BD}" type="parTrans" cxnId="{72DBEA67-C63F-4B91-93D1-60E38E59B7B3}">
      <dgm:prSet/>
      <dgm:spPr/>
      <dgm:t>
        <a:bodyPr/>
        <a:lstStyle/>
        <a:p>
          <a:endParaRPr lang="en-US"/>
        </a:p>
      </dgm:t>
    </dgm:pt>
    <dgm:pt modelId="{A66FF8BF-A67C-4FD7-AD8A-572BE612BCEE}" type="sibTrans" cxnId="{72DBEA67-C63F-4B91-93D1-60E38E59B7B3}">
      <dgm:prSet/>
      <dgm:spPr/>
      <dgm:t>
        <a:bodyPr/>
        <a:lstStyle/>
        <a:p>
          <a:endParaRPr lang="en-US"/>
        </a:p>
      </dgm:t>
    </dgm:pt>
    <dgm:pt modelId="{10DF260B-585D-4672-AC60-44E4074CBB6E}">
      <dgm:prSet custT="1"/>
      <dgm:spPr/>
      <dgm:t>
        <a:bodyPr/>
        <a:lstStyle/>
        <a:p>
          <a:r>
            <a:rPr lang="en-US" sz="2000" dirty="0"/>
            <a:t>Independently created and creative</a:t>
          </a:r>
        </a:p>
      </dgm:t>
    </dgm:pt>
    <dgm:pt modelId="{7C567C87-1C41-458E-A086-23DE5A7BB790}" type="parTrans" cxnId="{F7E1FEC3-E5CA-4B0E-89FB-449EE67698FE}">
      <dgm:prSet/>
      <dgm:spPr/>
      <dgm:t>
        <a:bodyPr/>
        <a:lstStyle/>
        <a:p>
          <a:endParaRPr lang="en-US"/>
        </a:p>
      </dgm:t>
    </dgm:pt>
    <dgm:pt modelId="{4CA2815B-F7B5-4457-8FA5-F813299E5B58}" type="sibTrans" cxnId="{F7E1FEC3-E5CA-4B0E-89FB-449EE67698FE}">
      <dgm:prSet/>
      <dgm:spPr/>
      <dgm:t>
        <a:bodyPr/>
        <a:lstStyle/>
        <a:p>
          <a:endParaRPr lang="en-US"/>
        </a:p>
      </dgm:t>
    </dgm:pt>
    <dgm:pt modelId="{DA3F99A6-B20A-4FD8-A3B1-00BF6928CAC8}">
      <dgm:prSet/>
      <dgm:spPr/>
      <dgm:t>
        <a:bodyPr/>
        <a:lstStyle/>
        <a:p>
          <a:r>
            <a:rPr lang="en-US"/>
            <a:t>Was the work independently created? </a:t>
          </a:r>
        </a:p>
      </dgm:t>
    </dgm:pt>
    <dgm:pt modelId="{0A918A16-38C9-4209-8E74-7196083C6349}" type="parTrans" cxnId="{EDA5F49C-A82F-49E4-8879-1C1F2F2EF08E}">
      <dgm:prSet/>
      <dgm:spPr/>
      <dgm:t>
        <a:bodyPr/>
        <a:lstStyle/>
        <a:p>
          <a:endParaRPr lang="en-US"/>
        </a:p>
      </dgm:t>
    </dgm:pt>
    <dgm:pt modelId="{6CCA84BE-E958-4606-B028-BBA7200ABC1F}" type="sibTrans" cxnId="{EDA5F49C-A82F-49E4-8879-1C1F2F2EF08E}">
      <dgm:prSet/>
      <dgm:spPr/>
      <dgm:t>
        <a:bodyPr/>
        <a:lstStyle/>
        <a:p>
          <a:endParaRPr lang="en-US"/>
        </a:p>
      </dgm:t>
    </dgm:pt>
    <dgm:pt modelId="{B3BB6126-DC4E-4B1E-8812-13A50C7979A4}">
      <dgm:prSet custT="1"/>
      <dgm:spPr/>
      <dgm:t>
        <a:bodyPr/>
        <a:lstStyle/>
        <a:p>
          <a:r>
            <a:rPr lang="en-US" sz="2000" dirty="0"/>
            <a:t>Not copied</a:t>
          </a:r>
        </a:p>
      </dgm:t>
    </dgm:pt>
    <dgm:pt modelId="{53145CD7-BF28-4E04-B00D-A6B4187A3DC5}" type="parTrans" cxnId="{0BC7BA50-7648-4D4D-A330-1FC2AA9DD689}">
      <dgm:prSet/>
      <dgm:spPr/>
      <dgm:t>
        <a:bodyPr/>
        <a:lstStyle/>
        <a:p>
          <a:endParaRPr lang="en-US"/>
        </a:p>
      </dgm:t>
    </dgm:pt>
    <dgm:pt modelId="{7A00A342-9800-4C9B-AD7D-D3B028FCF9CB}" type="sibTrans" cxnId="{0BC7BA50-7648-4D4D-A330-1FC2AA9DD689}">
      <dgm:prSet/>
      <dgm:spPr/>
      <dgm:t>
        <a:bodyPr/>
        <a:lstStyle/>
        <a:p>
          <a:endParaRPr lang="en-US"/>
        </a:p>
      </dgm:t>
    </dgm:pt>
    <dgm:pt modelId="{B9EC6104-F875-452F-BBDC-95EB6571C3B2}">
      <dgm:prSet/>
      <dgm:spPr/>
      <dgm:t>
        <a:bodyPr/>
        <a:lstStyle/>
        <a:p>
          <a:r>
            <a:rPr lang="en-US"/>
            <a:t>Does the work possess some minimal degree of creativity? </a:t>
          </a:r>
        </a:p>
      </dgm:t>
    </dgm:pt>
    <dgm:pt modelId="{B7928CAF-9E1A-4B19-9BFB-B1915F9AC9AE}" type="parTrans" cxnId="{0AD0001F-FD4B-44DF-986B-DAA2546F4F3D}">
      <dgm:prSet/>
      <dgm:spPr/>
      <dgm:t>
        <a:bodyPr/>
        <a:lstStyle/>
        <a:p>
          <a:endParaRPr lang="en-US"/>
        </a:p>
      </dgm:t>
    </dgm:pt>
    <dgm:pt modelId="{DDCD3798-692A-4249-887E-F55DEE6D108F}" type="sibTrans" cxnId="{0AD0001F-FD4B-44DF-986B-DAA2546F4F3D}">
      <dgm:prSet/>
      <dgm:spPr/>
      <dgm:t>
        <a:bodyPr/>
        <a:lstStyle/>
        <a:p>
          <a:endParaRPr lang="en-US"/>
        </a:p>
      </dgm:t>
    </dgm:pt>
    <dgm:pt modelId="{3165A72B-8D26-4BF2-BDD0-4354676AB0A1}">
      <dgm:prSet custT="1"/>
      <dgm:spPr/>
      <dgm:t>
        <a:bodyPr/>
        <a:lstStyle/>
        <a:p>
          <a:r>
            <a:rPr lang="en-US" sz="2000" dirty="0"/>
            <a:t>Low threshold</a:t>
          </a:r>
        </a:p>
      </dgm:t>
    </dgm:pt>
    <dgm:pt modelId="{171B9FE2-399C-43C4-A28B-4131DE7862D5}" type="parTrans" cxnId="{83BB8BC7-C8CD-4888-9995-C3C07A7C569E}">
      <dgm:prSet/>
      <dgm:spPr/>
      <dgm:t>
        <a:bodyPr/>
        <a:lstStyle/>
        <a:p>
          <a:endParaRPr lang="en-US"/>
        </a:p>
      </dgm:t>
    </dgm:pt>
    <dgm:pt modelId="{051F2D3B-2A67-4EF7-A3A8-338B9552E547}" type="sibTrans" cxnId="{83BB8BC7-C8CD-4888-9995-C3C07A7C569E}">
      <dgm:prSet/>
      <dgm:spPr/>
      <dgm:t>
        <a:bodyPr/>
        <a:lstStyle/>
        <a:p>
          <a:endParaRPr lang="en-US"/>
        </a:p>
      </dgm:t>
    </dgm:pt>
    <dgm:pt modelId="{D0CD5646-88BE-1F4B-AF80-153AC1E7526A}">
      <dgm:prSet custT="1"/>
      <dgm:spPr/>
      <dgm:t>
        <a:bodyPr/>
        <a:lstStyle/>
        <a:p>
          <a:r>
            <a:rPr lang="en-US" sz="1200" dirty="0"/>
            <a:t>Literary works, musical works (+words), dramatic words (+music), pantomimes / choreographic works, pictorial / graphic / sculptural works, motion pictures / AV works, sound recordings, architectural works</a:t>
          </a:r>
        </a:p>
      </dgm:t>
    </dgm:pt>
    <dgm:pt modelId="{05F1FB71-0F0A-8944-978A-46336C5A287D}" type="parTrans" cxnId="{B997DF9E-EA69-E94A-B0D5-50DD534F3321}">
      <dgm:prSet/>
      <dgm:spPr/>
      <dgm:t>
        <a:bodyPr/>
        <a:lstStyle/>
        <a:p>
          <a:endParaRPr lang="en-US"/>
        </a:p>
      </dgm:t>
    </dgm:pt>
    <dgm:pt modelId="{924547F9-9507-2A49-9AF3-EB228F69D6F3}" type="sibTrans" cxnId="{B997DF9E-EA69-E94A-B0D5-50DD534F3321}">
      <dgm:prSet/>
      <dgm:spPr/>
      <dgm:t>
        <a:bodyPr/>
        <a:lstStyle/>
        <a:p>
          <a:endParaRPr lang="en-US"/>
        </a:p>
      </dgm:t>
    </dgm:pt>
    <dgm:pt modelId="{A1999D9C-6C67-394C-B866-64E90C1343C9}" type="pres">
      <dgm:prSet presAssocID="{922D788B-4231-4216-8456-CA5E4F30C0C0}" presName="Name0" presStyleCnt="0">
        <dgm:presLayoutVars>
          <dgm:dir/>
          <dgm:animLvl val="lvl"/>
          <dgm:resizeHandles val="exact"/>
        </dgm:presLayoutVars>
      </dgm:prSet>
      <dgm:spPr/>
    </dgm:pt>
    <dgm:pt modelId="{B7F071BE-F950-544F-B81C-E8FF83808BAF}" type="pres">
      <dgm:prSet presAssocID="{8FBA0A4F-4672-4E99-B213-23AF1BB2D56B}" presName="linNode" presStyleCnt="0"/>
      <dgm:spPr/>
    </dgm:pt>
    <dgm:pt modelId="{DB035713-A350-AE40-AE7B-56D3E5E32CF6}" type="pres">
      <dgm:prSet presAssocID="{8FBA0A4F-4672-4E99-B213-23AF1BB2D56B}" presName="parentText" presStyleLbl="node1" presStyleIdx="0" presStyleCnt="7">
        <dgm:presLayoutVars>
          <dgm:chMax val="1"/>
          <dgm:bulletEnabled val="1"/>
        </dgm:presLayoutVars>
      </dgm:prSet>
      <dgm:spPr/>
    </dgm:pt>
    <dgm:pt modelId="{38583AA0-AB4A-3948-AD78-33B589AE3122}" type="pres">
      <dgm:prSet presAssocID="{8FBA0A4F-4672-4E99-B213-23AF1BB2D56B}" presName="descendantText" presStyleLbl="alignAccFollowNode1" presStyleIdx="0" presStyleCnt="7">
        <dgm:presLayoutVars>
          <dgm:bulletEnabled val="1"/>
        </dgm:presLayoutVars>
      </dgm:prSet>
      <dgm:spPr/>
    </dgm:pt>
    <dgm:pt modelId="{2E059D63-FDEA-3846-AF5A-C7A379EBF1B5}" type="pres">
      <dgm:prSet presAssocID="{C959BC15-3EB1-40D1-8FC5-557E520F6B37}" presName="sp" presStyleCnt="0"/>
      <dgm:spPr/>
    </dgm:pt>
    <dgm:pt modelId="{EEE8B6B4-B326-CE45-81A4-BB9C844CC517}" type="pres">
      <dgm:prSet presAssocID="{11319B7B-5DD8-44AB-B64E-BDE8878DA65F}" presName="linNode" presStyleCnt="0"/>
      <dgm:spPr/>
    </dgm:pt>
    <dgm:pt modelId="{336F8B7B-67D7-E646-A638-832498A69485}" type="pres">
      <dgm:prSet presAssocID="{11319B7B-5DD8-44AB-B64E-BDE8878DA65F}" presName="parentText" presStyleLbl="node1" presStyleIdx="1" presStyleCnt="7">
        <dgm:presLayoutVars>
          <dgm:chMax val="1"/>
          <dgm:bulletEnabled val="1"/>
        </dgm:presLayoutVars>
      </dgm:prSet>
      <dgm:spPr/>
    </dgm:pt>
    <dgm:pt modelId="{047C4984-9819-E94C-AD5F-2F125B9E0479}" type="pres">
      <dgm:prSet presAssocID="{11319B7B-5DD8-44AB-B64E-BDE8878DA65F}" presName="descendantText" presStyleLbl="alignAccFollowNode1" presStyleIdx="1" presStyleCnt="7">
        <dgm:presLayoutVars>
          <dgm:bulletEnabled val="1"/>
        </dgm:presLayoutVars>
      </dgm:prSet>
      <dgm:spPr/>
    </dgm:pt>
    <dgm:pt modelId="{7ED59D68-91F9-114D-938C-5D84437F2EAB}" type="pres">
      <dgm:prSet presAssocID="{F1458136-589C-4F4A-A909-EB1C150B2523}" presName="sp" presStyleCnt="0"/>
      <dgm:spPr/>
    </dgm:pt>
    <dgm:pt modelId="{FE51935E-F243-F143-9737-1B1CA0668F34}" type="pres">
      <dgm:prSet presAssocID="{8B672604-228E-4BBF-BD63-EAAA7D4E840B}" presName="linNode" presStyleCnt="0"/>
      <dgm:spPr/>
    </dgm:pt>
    <dgm:pt modelId="{92F81A4A-6FCF-7341-8BC7-A90636227C53}" type="pres">
      <dgm:prSet presAssocID="{8B672604-228E-4BBF-BD63-EAAA7D4E840B}" presName="parentText" presStyleLbl="node1" presStyleIdx="2" presStyleCnt="7">
        <dgm:presLayoutVars>
          <dgm:chMax val="1"/>
          <dgm:bulletEnabled val="1"/>
        </dgm:presLayoutVars>
      </dgm:prSet>
      <dgm:spPr/>
    </dgm:pt>
    <dgm:pt modelId="{BCC6F634-EE76-BA4E-B014-512A0F095D91}" type="pres">
      <dgm:prSet presAssocID="{8B672604-228E-4BBF-BD63-EAAA7D4E840B}" presName="descendantText" presStyleLbl="alignAccFollowNode1" presStyleIdx="2" presStyleCnt="7">
        <dgm:presLayoutVars>
          <dgm:bulletEnabled val="1"/>
        </dgm:presLayoutVars>
      </dgm:prSet>
      <dgm:spPr/>
    </dgm:pt>
    <dgm:pt modelId="{44FB0696-5740-5544-A31A-AFF6AC6E2323}" type="pres">
      <dgm:prSet presAssocID="{484B88DF-98A3-4410-BBF2-65AF0B1D4C26}" presName="sp" presStyleCnt="0"/>
      <dgm:spPr/>
    </dgm:pt>
    <dgm:pt modelId="{5E526C88-3BDF-0647-B0C7-B6961AC9ED43}" type="pres">
      <dgm:prSet presAssocID="{94DC8430-2ED1-4E95-9D4A-0BE2B79BAD24}" presName="linNode" presStyleCnt="0"/>
      <dgm:spPr/>
    </dgm:pt>
    <dgm:pt modelId="{7C7DB718-6A1E-EB4F-A5C0-6ABAB944B1D9}" type="pres">
      <dgm:prSet presAssocID="{94DC8430-2ED1-4E95-9D4A-0BE2B79BAD24}" presName="parentText" presStyleLbl="node1" presStyleIdx="3" presStyleCnt="7">
        <dgm:presLayoutVars>
          <dgm:chMax val="1"/>
          <dgm:bulletEnabled val="1"/>
        </dgm:presLayoutVars>
      </dgm:prSet>
      <dgm:spPr/>
    </dgm:pt>
    <dgm:pt modelId="{A0D2AA31-5EFE-3541-8C12-4DDDAA1FC29D}" type="pres">
      <dgm:prSet presAssocID="{94DC8430-2ED1-4E95-9D4A-0BE2B79BAD24}" presName="descendantText" presStyleLbl="alignAccFollowNode1" presStyleIdx="3" presStyleCnt="7">
        <dgm:presLayoutVars>
          <dgm:bulletEnabled val="1"/>
        </dgm:presLayoutVars>
      </dgm:prSet>
      <dgm:spPr/>
    </dgm:pt>
    <dgm:pt modelId="{258725DB-1F5C-9B42-9F09-4435ED2AD12F}" type="pres">
      <dgm:prSet presAssocID="{0EE41136-97D6-4864-9F02-1D3090C4C155}" presName="sp" presStyleCnt="0"/>
      <dgm:spPr/>
    </dgm:pt>
    <dgm:pt modelId="{A661A8BF-DD32-3548-ABA9-B7B0DBD9E852}" type="pres">
      <dgm:prSet presAssocID="{B32E16D0-DAFC-4D54-A69C-F2D92B4C6FF0}" presName="linNode" presStyleCnt="0"/>
      <dgm:spPr/>
    </dgm:pt>
    <dgm:pt modelId="{2FCF87C6-690A-874B-8D4F-3808DA626FAA}" type="pres">
      <dgm:prSet presAssocID="{B32E16D0-DAFC-4D54-A69C-F2D92B4C6FF0}" presName="parentText" presStyleLbl="node1" presStyleIdx="4" presStyleCnt="7">
        <dgm:presLayoutVars>
          <dgm:chMax val="1"/>
          <dgm:bulletEnabled val="1"/>
        </dgm:presLayoutVars>
      </dgm:prSet>
      <dgm:spPr/>
    </dgm:pt>
    <dgm:pt modelId="{D9DF69B0-4B16-2D40-9A9D-80C6B0530BC8}" type="pres">
      <dgm:prSet presAssocID="{B32E16D0-DAFC-4D54-A69C-F2D92B4C6FF0}" presName="descendantText" presStyleLbl="alignAccFollowNode1" presStyleIdx="4" presStyleCnt="7">
        <dgm:presLayoutVars>
          <dgm:bulletEnabled val="1"/>
        </dgm:presLayoutVars>
      </dgm:prSet>
      <dgm:spPr/>
    </dgm:pt>
    <dgm:pt modelId="{B2655976-4741-164F-B85A-19B172D7979B}" type="pres">
      <dgm:prSet presAssocID="{A66FF8BF-A67C-4FD7-AD8A-572BE612BCEE}" presName="sp" presStyleCnt="0"/>
      <dgm:spPr/>
    </dgm:pt>
    <dgm:pt modelId="{05C446B7-DEF8-D84F-B888-0B1B08CEFE5E}" type="pres">
      <dgm:prSet presAssocID="{DA3F99A6-B20A-4FD8-A3B1-00BF6928CAC8}" presName="linNode" presStyleCnt="0"/>
      <dgm:spPr/>
    </dgm:pt>
    <dgm:pt modelId="{B3D30B41-2024-6342-BDA9-79E59FC43B13}" type="pres">
      <dgm:prSet presAssocID="{DA3F99A6-B20A-4FD8-A3B1-00BF6928CAC8}" presName="parentText" presStyleLbl="node1" presStyleIdx="5" presStyleCnt="7">
        <dgm:presLayoutVars>
          <dgm:chMax val="1"/>
          <dgm:bulletEnabled val="1"/>
        </dgm:presLayoutVars>
      </dgm:prSet>
      <dgm:spPr/>
    </dgm:pt>
    <dgm:pt modelId="{E88B8B91-9A8F-174C-9E53-D423BF8D82D0}" type="pres">
      <dgm:prSet presAssocID="{DA3F99A6-B20A-4FD8-A3B1-00BF6928CAC8}" presName="descendantText" presStyleLbl="alignAccFollowNode1" presStyleIdx="5" presStyleCnt="7">
        <dgm:presLayoutVars>
          <dgm:bulletEnabled val="1"/>
        </dgm:presLayoutVars>
      </dgm:prSet>
      <dgm:spPr/>
    </dgm:pt>
    <dgm:pt modelId="{E1A6AB6A-2B3D-484F-9DCB-11D3DE709DCB}" type="pres">
      <dgm:prSet presAssocID="{6CCA84BE-E958-4606-B028-BBA7200ABC1F}" presName="sp" presStyleCnt="0"/>
      <dgm:spPr/>
    </dgm:pt>
    <dgm:pt modelId="{C7A06231-9C4E-4F49-8936-819075654BA2}" type="pres">
      <dgm:prSet presAssocID="{B9EC6104-F875-452F-BBDC-95EB6571C3B2}" presName="linNode" presStyleCnt="0"/>
      <dgm:spPr/>
    </dgm:pt>
    <dgm:pt modelId="{4DF5434F-A121-1146-803B-3117B339909A}" type="pres">
      <dgm:prSet presAssocID="{B9EC6104-F875-452F-BBDC-95EB6571C3B2}" presName="parentText" presStyleLbl="node1" presStyleIdx="6" presStyleCnt="7">
        <dgm:presLayoutVars>
          <dgm:chMax val="1"/>
          <dgm:bulletEnabled val="1"/>
        </dgm:presLayoutVars>
      </dgm:prSet>
      <dgm:spPr/>
    </dgm:pt>
    <dgm:pt modelId="{4A036624-D758-3F48-8692-5F78C1C085A0}" type="pres">
      <dgm:prSet presAssocID="{B9EC6104-F875-452F-BBDC-95EB6571C3B2}" presName="descendantText" presStyleLbl="alignAccFollowNode1" presStyleIdx="6" presStyleCnt="7">
        <dgm:presLayoutVars>
          <dgm:bulletEnabled val="1"/>
        </dgm:presLayoutVars>
      </dgm:prSet>
      <dgm:spPr/>
    </dgm:pt>
  </dgm:ptLst>
  <dgm:cxnLst>
    <dgm:cxn modelId="{E24DFB08-636A-4B1D-A814-45307708CBBB}" srcId="{8B672604-228E-4BBF-BD63-EAAA7D4E840B}" destId="{7921FAD8-20C1-4E3D-814D-D1112D41E494}" srcOrd="0" destOrd="0" parTransId="{952B12D6-BD04-4FCB-9C4D-38AE75652609}" sibTransId="{ABB45983-A7CB-46B4-A8D2-AC9B63201C11}"/>
    <dgm:cxn modelId="{73DDAF0D-A522-44A6-BE6B-88DF558CB5F2}" srcId="{8FBA0A4F-4672-4E99-B213-23AF1BB2D56B}" destId="{FDE1C2A3-6B15-4949-B833-2849C641C725}" srcOrd="0" destOrd="0" parTransId="{FC88C3F1-AC41-4F06-82D3-6FFEB98A33D8}" sibTransId="{0F11FFA6-ADDD-405E-9D01-F81C8B0B1AC7}"/>
    <dgm:cxn modelId="{6E06531C-D9AD-374E-BA64-A3217BEFFC38}" type="presOf" srcId="{8B672604-228E-4BBF-BD63-EAAA7D4E840B}" destId="{92F81A4A-6FCF-7341-8BC7-A90636227C53}" srcOrd="0" destOrd="0" presId="urn:microsoft.com/office/officeart/2005/8/layout/vList5"/>
    <dgm:cxn modelId="{0AD0001F-FD4B-44DF-986B-DAA2546F4F3D}" srcId="{922D788B-4231-4216-8456-CA5E4F30C0C0}" destId="{B9EC6104-F875-452F-BBDC-95EB6571C3B2}" srcOrd="6" destOrd="0" parTransId="{B7928CAF-9E1A-4B19-9BFB-B1915F9AC9AE}" sibTransId="{DDCD3798-692A-4249-887E-F55DEE6D108F}"/>
    <dgm:cxn modelId="{D27CF822-47EB-4811-8A7A-D6A7C5994086}" srcId="{922D788B-4231-4216-8456-CA5E4F30C0C0}" destId="{8B672604-228E-4BBF-BD63-EAAA7D4E840B}" srcOrd="2" destOrd="0" parTransId="{37D7E467-5596-4C54-AAF6-DED9CE015D43}" sibTransId="{484B88DF-98A3-4410-BBF2-65AF0B1D4C26}"/>
    <dgm:cxn modelId="{488DD92C-9613-3240-8A01-1599FCD196EE}" type="presOf" srcId="{94DC8430-2ED1-4E95-9D4A-0BE2B79BAD24}" destId="{7C7DB718-6A1E-EB4F-A5C0-6ABAB944B1D9}" srcOrd="0" destOrd="0" presId="urn:microsoft.com/office/officeart/2005/8/layout/vList5"/>
    <dgm:cxn modelId="{0BC7BA50-7648-4D4D-A330-1FC2AA9DD689}" srcId="{DA3F99A6-B20A-4FD8-A3B1-00BF6928CAC8}" destId="{B3BB6126-DC4E-4B1E-8812-13A50C7979A4}" srcOrd="0" destOrd="0" parTransId="{53145CD7-BF28-4E04-B00D-A6B4187A3DC5}" sibTransId="{7A00A342-9800-4C9B-AD7D-D3B028FCF9CB}"/>
    <dgm:cxn modelId="{A82BEE58-D19D-0E44-8384-1DD627E5ACD8}" type="presOf" srcId="{3165A72B-8D26-4BF2-BDD0-4354676AB0A1}" destId="{4A036624-D758-3F48-8692-5F78C1C085A0}" srcOrd="0" destOrd="0" presId="urn:microsoft.com/office/officeart/2005/8/layout/vList5"/>
    <dgm:cxn modelId="{C3D3C259-7085-944F-B1CF-D45C07B7144C}" type="presOf" srcId="{B3BB6126-DC4E-4B1E-8812-13A50C7979A4}" destId="{E88B8B91-9A8F-174C-9E53-D423BF8D82D0}" srcOrd="0" destOrd="0" presId="urn:microsoft.com/office/officeart/2005/8/layout/vList5"/>
    <dgm:cxn modelId="{72DBEA67-C63F-4B91-93D1-60E38E59B7B3}" srcId="{922D788B-4231-4216-8456-CA5E4F30C0C0}" destId="{B32E16D0-DAFC-4D54-A69C-F2D92B4C6FF0}" srcOrd="4" destOrd="0" parTransId="{C711B0D8-B410-42D9-9EE0-394B35CF97BD}" sibTransId="{A66FF8BF-A67C-4FD7-AD8A-572BE612BCEE}"/>
    <dgm:cxn modelId="{FD6E0F6B-DC36-4343-A68B-B3659605CEE0}" type="presOf" srcId="{B9EC6104-F875-452F-BBDC-95EB6571C3B2}" destId="{4DF5434F-A121-1146-803B-3117B339909A}" srcOrd="0" destOrd="0" presId="urn:microsoft.com/office/officeart/2005/8/layout/vList5"/>
    <dgm:cxn modelId="{9443A06D-1A39-D041-B473-263E12ED23D2}" type="presOf" srcId="{8FBA0A4F-4672-4E99-B213-23AF1BB2D56B}" destId="{DB035713-A350-AE40-AE7B-56D3E5E32CF6}" srcOrd="0" destOrd="0" presId="urn:microsoft.com/office/officeart/2005/8/layout/vList5"/>
    <dgm:cxn modelId="{D2577076-A600-4641-ADBF-2090D62FA52F}" srcId="{11319B7B-5DD8-44AB-B64E-BDE8878DA65F}" destId="{E7EF7B50-8867-4AFF-92A5-CC3789D21E6D}" srcOrd="0" destOrd="0" parTransId="{860C4D6B-6EFA-4ED9-B1E6-0D051C00E49F}" sibTransId="{C95295F4-B445-49C2-81F7-D80BC4E5E147}"/>
    <dgm:cxn modelId="{0DE5A48A-0AFE-4D1C-83D1-E17950B02A6D}" srcId="{922D788B-4231-4216-8456-CA5E4F30C0C0}" destId="{94DC8430-2ED1-4E95-9D4A-0BE2B79BAD24}" srcOrd="3" destOrd="0" parTransId="{5D5D57BE-BFCD-4529-B041-FC761588E7AD}" sibTransId="{0EE41136-97D6-4864-9F02-1D3090C4C155}"/>
    <dgm:cxn modelId="{4B88678B-7B6D-BC48-ABCA-BFCC522EA1F4}" type="presOf" srcId="{D0CD5646-88BE-1F4B-AF80-153AC1E7526A}" destId="{A0D2AA31-5EFE-3541-8C12-4DDDAA1FC29D}" srcOrd="0" destOrd="0" presId="urn:microsoft.com/office/officeart/2005/8/layout/vList5"/>
    <dgm:cxn modelId="{EDA5F49C-A82F-49E4-8879-1C1F2F2EF08E}" srcId="{922D788B-4231-4216-8456-CA5E4F30C0C0}" destId="{DA3F99A6-B20A-4FD8-A3B1-00BF6928CAC8}" srcOrd="5" destOrd="0" parTransId="{0A918A16-38C9-4209-8E74-7196083C6349}" sibTransId="{6CCA84BE-E958-4606-B028-BBA7200ABC1F}"/>
    <dgm:cxn modelId="{B997DF9E-EA69-E94A-B0D5-50DD534F3321}" srcId="{94DC8430-2ED1-4E95-9D4A-0BE2B79BAD24}" destId="{D0CD5646-88BE-1F4B-AF80-153AC1E7526A}" srcOrd="0" destOrd="0" parTransId="{05F1FB71-0F0A-8944-978A-46336C5A287D}" sibTransId="{924547F9-9507-2A49-9AF3-EB228F69D6F3}"/>
    <dgm:cxn modelId="{3D3C49A8-60AD-444F-8651-AD0E5F7A701E}" srcId="{922D788B-4231-4216-8456-CA5E4F30C0C0}" destId="{11319B7B-5DD8-44AB-B64E-BDE8878DA65F}" srcOrd="1" destOrd="0" parTransId="{A601273B-E28E-4FD1-8933-EC7C737DD847}" sibTransId="{F1458136-589C-4F4A-A909-EB1C150B2523}"/>
    <dgm:cxn modelId="{646182AA-3A3C-5949-9172-C26FCE5C3819}" type="presOf" srcId="{E7EF7B50-8867-4AFF-92A5-CC3789D21E6D}" destId="{047C4984-9819-E94C-AD5F-2F125B9E0479}" srcOrd="0" destOrd="0" presId="urn:microsoft.com/office/officeart/2005/8/layout/vList5"/>
    <dgm:cxn modelId="{F3753AB5-62AD-7941-AE5A-E75DEF58E9CB}" type="presOf" srcId="{922D788B-4231-4216-8456-CA5E4F30C0C0}" destId="{A1999D9C-6C67-394C-B866-64E90C1343C9}" srcOrd="0" destOrd="0" presId="urn:microsoft.com/office/officeart/2005/8/layout/vList5"/>
    <dgm:cxn modelId="{EED0CBBA-06EC-CC40-ABE9-486F092CAD44}" type="presOf" srcId="{10DF260B-585D-4672-AC60-44E4074CBB6E}" destId="{D9DF69B0-4B16-2D40-9A9D-80C6B0530BC8}" srcOrd="0" destOrd="0" presId="urn:microsoft.com/office/officeart/2005/8/layout/vList5"/>
    <dgm:cxn modelId="{F7E1FEC3-E5CA-4B0E-89FB-449EE67698FE}" srcId="{B32E16D0-DAFC-4D54-A69C-F2D92B4C6FF0}" destId="{10DF260B-585D-4672-AC60-44E4074CBB6E}" srcOrd="0" destOrd="0" parTransId="{7C567C87-1C41-458E-A086-23DE5A7BB790}" sibTransId="{4CA2815B-F7B5-4457-8FA5-F813299E5B58}"/>
    <dgm:cxn modelId="{0D5353C5-C7E4-6349-8337-A0758F37763A}" type="presOf" srcId="{FDE1C2A3-6B15-4949-B833-2849C641C725}" destId="{38583AA0-AB4A-3948-AD78-33B589AE3122}" srcOrd="0" destOrd="0" presId="urn:microsoft.com/office/officeart/2005/8/layout/vList5"/>
    <dgm:cxn modelId="{83BB8BC7-C8CD-4888-9995-C3C07A7C569E}" srcId="{B9EC6104-F875-452F-BBDC-95EB6571C3B2}" destId="{3165A72B-8D26-4BF2-BDD0-4354676AB0A1}" srcOrd="0" destOrd="0" parTransId="{171B9FE2-399C-43C4-A28B-4131DE7862D5}" sibTransId="{051F2D3B-2A67-4EF7-A3A8-338B9552E547}"/>
    <dgm:cxn modelId="{93880ACB-A1C6-484B-977B-2C6B4BFF455F}" type="presOf" srcId="{F558CEF9-C9E8-478F-99AF-45AE0BD6FDF7}" destId="{38583AA0-AB4A-3948-AD78-33B589AE3122}" srcOrd="0" destOrd="1" presId="urn:microsoft.com/office/officeart/2005/8/layout/vList5"/>
    <dgm:cxn modelId="{267AA2CF-A21C-BA44-904D-C0E00EE96C31}" type="presOf" srcId="{B32E16D0-DAFC-4D54-A69C-F2D92B4C6FF0}" destId="{2FCF87C6-690A-874B-8D4F-3808DA626FAA}" srcOrd="0" destOrd="0" presId="urn:microsoft.com/office/officeart/2005/8/layout/vList5"/>
    <dgm:cxn modelId="{340727D0-BF0F-4D44-8421-8BF42FCBFCB0}" srcId="{8FBA0A4F-4672-4E99-B213-23AF1BB2D56B}" destId="{F558CEF9-C9E8-478F-99AF-45AE0BD6FDF7}" srcOrd="1" destOrd="0" parTransId="{75DC530F-BF0E-408F-9501-F3E0D9894C9A}" sibTransId="{B7A8792E-6129-459D-9E27-A7C30084ABFA}"/>
    <dgm:cxn modelId="{323FE8DB-F510-554D-BDDD-7BB2E68E4EF0}" type="presOf" srcId="{DA3F99A6-B20A-4FD8-A3B1-00BF6928CAC8}" destId="{B3D30B41-2024-6342-BDA9-79E59FC43B13}" srcOrd="0" destOrd="0" presId="urn:microsoft.com/office/officeart/2005/8/layout/vList5"/>
    <dgm:cxn modelId="{5F3A80DD-3F29-0F49-BA58-73F9C7F43EFF}" type="presOf" srcId="{11319B7B-5DD8-44AB-B64E-BDE8878DA65F}" destId="{336F8B7B-67D7-E646-A638-832498A69485}" srcOrd="0" destOrd="0" presId="urn:microsoft.com/office/officeart/2005/8/layout/vList5"/>
    <dgm:cxn modelId="{22729AED-C150-4073-8456-0C0661135853}" srcId="{922D788B-4231-4216-8456-CA5E4F30C0C0}" destId="{8FBA0A4F-4672-4E99-B213-23AF1BB2D56B}" srcOrd="0" destOrd="0" parTransId="{E0093281-7E1D-4DB6-8584-3A2C8447CFD1}" sibTransId="{C959BC15-3EB1-40D1-8FC5-557E520F6B37}"/>
    <dgm:cxn modelId="{8E52A9F7-42EF-FF48-904F-437DE8A443A1}" type="presOf" srcId="{7921FAD8-20C1-4E3D-814D-D1112D41E494}" destId="{BCC6F634-EE76-BA4E-B014-512A0F095D91}" srcOrd="0" destOrd="0" presId="urn:microsoft.com/office/officeart/2005/8/layout/vList5"/>
    <dgm:cxn modelId="{DF8F0EB8-A3A9-4941-B5E5-322491253518}" type="presParOf" srcId="{A1999D9C-6C67-394C-B866-64E90C1343C9}" destId="{B7F071BE-F950-544F-B81C-E8FF83808BAF}" srcOrd="0" destOrd="0" presId="urn:microsoft.com/office/officeart/2005/8/layout/vList5"/>
    <dgm:cxn modelId="{15982D1D-0281-014C-86D8-FD66E3B31005}" type="presParOf" srcId="{B7F071BE-F950-544F-B81C-E8FF83808BAF}" destId="{DB035713-A350-AE40-AE7B-56D3E5E32CF6}" srcOrd="0" destOrd="0" presId="urn:microsoft.com/office/officeart/2005/8/layout/vList5"/>
    <dgm:cxn modelId="{CDD49B1A-D230-3F42-9738-867FB1D598D9}" type="presParOf" srcId="{B7F071BE-F950-544F-B81C-E8FF83808BAF}" destId="{38583AA0-AB4A-3948-AD78-33B589AE3122}" srcOrd="1" destOrd="0" presId="urn:microsoft.com/office/officeart/2005/8/layout/vList5"/>
    <dgm:cxn modelId="{9BC481DE-784A-F940-A76A-917E76B4E89C}" type="presParOf" srcId="{A1999D9C-6C67-394C-B866-64E90C1343C9}" destId="{2E059D63-FDEA-3846-AF5A-C7A379EBF1B5}" srcOrd="1" destOrd="0" presId="urn:microsoft.com/office/officeart/2005/8/layout/vList5"/>
    <dgm:cxn modelId="{B0931496-146C-6F41-B2CC-D1490EC9B093}" type="presParOf" srcId="{A1999D9C-6C67-394C-B866-64E90C1343C9}" destId="{EEE8B6B4-B326-CE45-81A4-BB9C844CC517}" srcOrd="2" destOrd="0" presId="urn:microsoft.com/office/officeart/2005/8/layout/vList5"/>
    <dgm:cxn modelId="{10DD35BF-97AE-3445-A3DD-5FAF33B8E5F9}" type="presParOf" srcId="{EEE8B6B4-B326-CE45-81A4-BB9C844CC517}" destId="{336F8B7B-67D7-E646-A638-832498A69485}" srcOrd="0" destOrd="0" presId="urn:microsoft.com/office/officeart/2005/8/layout/vList5"/>
    <dgm:cxn modelId="{514EA582-5E33-B047-85C7-530AAEDEE7A0}" type="presParOf" srcId="{EEE8B6B4-B326-CE45-81A4-BB9C844CC517}" destId="{047C4984-9819-E94C-AD5F-2F125B9E0479}" srcOrd="1" destOrd="0" presId="urn:microsoft.com/office/officeart/2005/8/layout/vList5"/>
    <dgm:cxn modelId="{69648BB5-C57D-BC48-8C00-215067155B79}" type="presParOf" srcId="{A1999D9C-6C67-394C-B866-64E90C1343C9}" destId="{7ED59D68-91F9-114D-938C-5D84437F2EAB}" srcOrd="3" destOrd="0" presId="urn:microsoft.com/office/officeart/2005/8/layout/vList5"/>
    <dgm:cxn modelId="{65AD7D64-75E2-2346-B23F-95CA7A20A40C}" type="presParOf" srcId="{A1999D9C-6C67-394C-B866-64E90C1343C9}" destId="{FE51935E-F243-F143-9737-1B1CA0668F34}" srcOrd="4" destOrd="0" presId="urn:microsoft.com/office/officeart/2005/8/layout/vList5"/>
    <dgm:cxn modelId="{AF4DDD93-F26A-5F4F-B951-7F7AFEF7FAA9}" type="presParOf" srcId="{FE51935E-F243-F143-9737-1B1CA0668F34}" destId="{92F81A4A-6FCF-7341-8BC7-A90636227C53}" srcOrd="0" destOrd="0" presId="urn:microsoft.com/office/officeart/2005/8/layout/vList5"/>
    <dgm:cxn modelId="{56108643-B72A-E44E-89A4-83833B17189E}" type="presParOf" srcId="{FE51935E-F243-F143-9737-1B1CA0668F34}" destId="{BCC6F634-EE76-BA4E-B014-512A0F095D91}" srcOrd="1" destOrd="0" presId="urn:microsoft.com/office/officeart/2005/8/layout/vList5"/>
    <dgm:cxn modelId="{8E6FD6F5-3002-0645-9E09-90E3ED5C3FAD}" type="presParOf" srcId="{A1999D9C-6C67-394C-B866-64E90C1343C9}" destId="{44FB0696-5740-5544-A31A-AFF6AC6E2323}" srcOrd="5" destOrd="0" presId="urn:microsoft.com/office/officeart/2005/8/layout/vList5"/>
    <dgm:cxn modelId="{1DBC03B5-1F1A-FC4A-9DB1-8689BE51CC35}" type="presParOf" srcId="{A1999D9C-6C67-394C-B866-64E90C1343C9}" destId="{5E526C88-3BDF-0647-B0C7-B6961AC9ED43}" srcOrd="6" destOrd="0" presId="urn:microsoft.com/office/officeart/2005/8/layout/vList5"/>
    <dgm:cxn modelId="{800D722C-64FB-7240-AF36-886EE5DA4DCB}" type="presParOf" srcId="{5E526C88-3BDF-0647-B0C7-B6961AC9ED43}" destId="{7C7DB718-6A1E-EB4F-A5C0-6ABAB944B1D9}" srcOrd="0" destOrd="0" presId="urn:microsoft.com/office/officeart/2005/8/layout/vList5"/>
    <dgm:cxn modelId="{D4E22396-6900-9844-A0B5-ABF144635923}" type="presParOf" srcId="{5E526C88-3BDF-0647-B0C7-B6961AC9ED43}" destId="{A0D2AA31-5EFE-3541-8C12-4DDDAA1FC29D}" srcOrd="1" destOrd="0" presId="urn:microsoft.com/office/officeart/2005/8/layout/vList5"/>
    <dgm:cxn modelId="{1A177B0E-1095-F043-8FBB-B529A11CEA6D}" type="presParOf" srcId="{A1999D9C-6C67-394C-B866-64E90C1343C9}" destId="{258725DB-1F5C-9B42-9F09-4435ED2AD12F}" srcOrd="7" destOrd="0" presId="urn:microsoft.com/office/officeart/2005/8/layout/vList5"/>
    <dgm:cxn modelId="{F363D19E-BC08-3241-8354-985A14BAAD93}" type="presParOf" srcId="{A1999D9C-6C67-394C-B866-64E90C1343C9}" destId="{A661A8BF-DD32-3548-ABA9-B7B0DBD9E852}" srcOrd="8" destOrd="0" presId="urn:microsoft.com/office/officeart/2005/8/layout/vList5"/>
    <dgm:cxn modelId="{1B59F32D-EBCE-424F-84A7-E7208A88A1B4}" type="presParOf" srcId="{A661A8BF-DD32-3548-ABA9-B7B0DBD9E852}" destId="{2FCF87C6-690A-874B-8D4F-3808DA626FAA}" srcOrd="0" destOrd="0" presId="urn:microsoft.com/office/officeart/2005/8/layout/vList5"/>
    <dgm:cxn modelId="{812079EC-5698-AF43-A0E2-B493C0163945}" type="presParOf" srcId="{A661A8BF-DD32-3548-ABA9-B7B0DBD9E852}" destId="{D9DF69B0-4B16-2D40-9A9D-80C6B0530BC8}" srcOrd="1" destOrd="0" presId="urn:microsoft.com/office/officeart/2005/8/layout/vList5"/>
    <dgm:cxn modelId="{61F448C1-CCA0-4248-A3FC-380F48D5D084}" type="presParOf" srcId="{A1999D9C-6C67-394C-B866-64E90C1343C9}" destId="{B2655976-4741-164F-B85A-19B172D7979B}" srcOrd="9" destOrd="0" presId="urn:microsoft.com/office/officeart/2005/8/layout/vList5"/>
    <dgm:cxn modelId="{86FD9F56-2A21-5843-8B6D-C869903AD29E}" type="presParOf" srcId="{A1999D9C-6C67-394C-B866-64E90C1343C9}" destId="{05C446B7-DEF8-D84F-B888-0B1B08CEFE5E}" srcOrd="10" destOrd="0" presId="urn:microsoft.com/office/officeart/2005/8/layout/vList5"/>
    <dgm:cxn modelId="{792304A1-1DF4-0347-84F9-2423D8393DAA}" type="presParOf" srcId="{05C446B7-DEF8-D84F-B888-0B1B08CEFE5E}" destId="{B3D30B41-2024-6342-BDA9-79E59FC43B13}" srcOrd="0" destOrd="0" presId="urn:microsoft.com/office/officeart/2005/8/layout/vList5"/>
    <dgm:cxn modelId="{84010EF2-E637-1247-A62E-C316947FE620}" type="presParOf" srcId="{05C446B7-DEF8-D84F-B888-0B1B08CEFE5E}" destId="{E88B8B91-9A8F-174C-9E53-D423BF8D82D0}" srcOrd="1" destOrd="0" presId="urn:microsoft.com/office/officeart/2005/8/layout/vList5"/>
    <dgm:cxn modelId="{C2F6AA23-7DEF-CA49-99FF-38F42B083E1E}" type="presParOf" srcId="{A1999D9C-6C67-394C-B866-64E90C1343C9}" destId="{E1A6AB6A-2B3D-484F-9DCB-11D3DE709DCB}" srcOrd="11" destOrd="0" presId="urn:microsoft.com/office/officeart/2005/8/layout/vList5"/>
    <dgm:cxn modelId="{32F11AB6-CAA2-0A4B-8A68-F13BA58D42C9}" type="presParOf" srcId="{A1999D9C-6C67-394C-B866-64E90C1343C9}" destId="{C7A06231-9C4E-4F49-8936-819075654BA2}" srcOrd="12" destOrd="0" presId="urn:microsoft.com/office/officeart/2005/8/layout/vList5"/>
    <dgm:cxn modelId="{79FA313A-AC03-8743-9806-AD058731F78D}" type="presParOf" srcId="{C7A06231-9C4E-4F49-8936-819075654BA2}" destId="{4DF5434F-A121-1146-803B-3117B339909A}" srcOrd="0" destOrd="0" presId="urn:microsoft.com/office/officeart/2005/8/layout/vList5"/>
    <dgm:cxn modelId="{B7FF7268-4317-0B43-9922-EAB27C37790D}" type="presParOf" srcId="{C7A06231-9C4E-4F49-8936-819075654BA2}" destId="{4A036624-D758-3F48-8692-5F78C1C085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49A22C-53BC-4F91-BF4B-88D52AE933CE}"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AD1A6D43-6D27-4CA4-809B-4DA597E6765F}">
      <dgm:prSet/>
      <dgm:spPr/>
      <dgm:t>
        <a:bodyPr/>
        <a:lstStyle/>
        <a:p>
          <a:r>
            <a:rPr lang="en-US" dirty="0"/>
            <a:t>1909 Act</a:t>
          </a:r>
        </a:p>
      </dgm:t>
    </dgm:pt>
    <dgm:pt modelId="{EB5088D4-7041-475D-80C1-24EE62695195}" type="parTrans" cxnId="{D9886B05-2CA0-4171-9ED3-47137A2A265D}">
      <dgm:prSet/>
      <dgm:spPr/>
      <dgm:t>
        <a:bodyPr/>
        <a:lstStyle/>
        <a:p>
          <a:endParaRPr lang="en-US"/>
        </a:p>
      </dgm:t>
    </dgm:pt>
    <dgm:pt modelId="{94D2A475-8CAD-4A3D-9B5F-1AAB0C954153}" type="sibTrans" cxnId="{D9886B05-2CA0-4171-9ED3-47137A2A265D}">
      <dgm:prSet/>
      <dgm:spPr/>
      <dgm:t>
        <a:bodyPr/>
        <a:lstStyle/>
        <a:p>
          <a:endParaRPr lang="en-US"/>
        </a:p>
      </dgm:t>
    </dgm:pt>
    <dgm:pt modelId="{ACCBDF46-774B-4AA4-9ED4-5C43408DFB9C}">
      <dgm:prSet/>
      <dgm:spPr/>
      <dgm:t>
        <a:bodyPr/>
        <a:lstStyle/>
        <a:p>
          <a:r>
            <a:rPr lang="en-US" dirty="0"/>
            <a:t>28 years + 28 years</a:t>
          </a:r>
        </a:p>
      </dgm:t>
    </dgm:pt>
    <dgm:pt modelId="{D4320B4A-0F8E-494E-9A41-5C300A44C0E2}" type="parTrans" cxnId="{73AC2A3A-61F7-44D3-8605-0BFBF6AA185F}">
      <dgm:prSet/>
      <dgm:spPr/>
      <dgm:t>
        <a:bodyPr/>
        <a:lstStyle/>
        <a:p>
          <a:endParaRPr lang="en-US"/>
        </a:p>
      </dgm:t>
    </dgm:pt>
    <dgm:pt modelId="{6F16E9BF-B79C-4C2F-B79B-D5A97826D8CC}" type="sibTrans" cxnId="{73AC2A3A-61F7-44D3-8605-0BFBF6AA185F}">
      <dgm:prSet/>
      <dgm:spPr/>
      <dgm:t>
        <a:bodyPr/>
        <a:lstStyle/>
        <a:p>
          <a:endParaRPr lang="en-US"/>
        </a:p>
      </dgm:t>
    </dgm:pt>
    <dgm:pt modelId="{DAC57C50-65CD-44CA-BAB6-680A30CC2088}">
      <dgm:prSet/>
      <dgm:spPr/>
      <dgm:t>
        <a:bodyPr/>
        <a:lstStyle/>
        <a:p>
          <a:r>
            <a:rPr lang="en-US"/>
            <a:t>Works originally copyrighted after 1922 and renewed before 1978</a:t>
          </a:r>
        </a:p>
      </dgm:t>
    </dgm:pt>
    <dgm:pt modelId="{C24D9F54-2D3F-4C00-973E-54B02665BE6B}" type="parTrans" cxnId="{156D5429-68B9-4696-8309-F8C53297023B}">
      <dgm:prSet/>
      <dgm:spPr/>
      <dgm:t>
        <a:bodyPr/>
        <a:lstStyle/>
        <a:p>
          <a:endParaRPr lang="en-US"/>
        </a:p>
      </dgm:t>
    </dgm:pt>
    <dgm:pt modelId="{2E5B267C-1D2B-43C3-B0CF-708CAEC0407A}" type="sibTrans" cxnId="{156D5429-68B9-4696-8309-F8C53297023B}">
      <dgm:prSet/>
      <dgm:spPr/>
      <dgm:t>
        <a:bodyPr/>
        <a:lstStyle/>
        <a:p>
          <a:endParaRPr lang="en-US"/>
        </a:p>
      </dgm:t>
    </dgm:pt>
    <dgm:pt modelId="{F6A55C83-D7A7-42DA-9F17-7DDCF2C3A074}">
      <dgm:prSet/>
      <dgm:spPr/>
      <dgm:t>
        <a:bodyPr/>
        <a:lstStyle/>
        <a:p>
          <a:r>
            <a:rPr lang="en-US"/>
            <a:t>Automatically extended to a term of 95 years</a:t>
          </a:r>
        </a:p>
      </dgm:t>
    </dgm:pt>
    <dgm:pt modelId="{22579D98-BC3A-4787-901F-A2401E77EB53}" type="parTrans" cxnId="{858C842D-1903-4585-9B65-D391CEF4C9C4}">
      <dgm:prSet/>
      <dgm:spPr/>
      <dgm:t>
        <a:bodyPr/>
        <a:lstStyle/>
        <a:p>
          <a:endParaRPr lang="en-US"/>
        </a:p>
      </dgm:t>
    </dgm:pt>
    <dgm:pt modelId="{7836A537-3EB4-42A7-966D-2583505DD9B6}" type="sibTrans" cxnId="{858C842D-1903-4585-9B65-D391CEF4C9C4}">
      <dgm:prSet/>
      <dgm:spPr/>
      <dgm:t>
        <a:bodyPr/>
        <a:lstStyle/>
        <a:p>
          <a:endParaRPr lang="en-US"/>
        </a:p>
      </dgm:t>
    </dgm:pt>
    <dgm:pt modelId="{330CAE6F-C502-AE46-AED6-6C516B33230A}">
      <dgm:prSet/>
      <dgm:spPr/>
      <dgm:t>
        <a:bodyPr/>
        <a:lstStyle/>
        <a:p>
          <a:r>
            <a:rPr lang="en-US" dirty="0"/>
            <a:t>Lesser of 95 years from publication or 120 years from creation</a:t>
          </a:r>
        </a:p>
      </dgm:t>
    </dgm:pt>
    <dgm:pt modelId="{88A5B60E-7C0B-F04A-A52A-922D6D898AC2}" type="parTrans" cxnId="{C9FBD4C3-BD76-1F48-BE49-BC89EF470E72}">
      <dgm:prSet/>
      <dgm:spPr/>
      <dgm:t>
        <a:bodyPr/>
        <a:lstStyle/>
        <a:p>
          <a:endParaRPr lang="en-US"/>
        </a:p>
      </dgm:t>
    </dgm:pt>
    <dgm:pt modelId="{E8D05793-A938-664C-A3AF-FC8B37B95154}" type="sibTrans" cxnId="{C9FBD4C3-BD76-1F48-BE49-BC89EF470E72}">
      <dgm:prSet/>
      <dgm:spPr/>
      <dgm:t>
        <a:bodyPr/>
        <a:lstStyle/>
        <a:p>
          <a:endParaRPr lang="en-US"/>
        </a:p>
      </dgm:t>
    </dgm:pt>
    <dgm:pt modelId="{B6A753B0-C862-514E-AD76-BE847D6FDFBA}">
      <dgm:prSet/>
      <dgm:spPr/>
      <dgm:t>
        <a:bodyPr/>
        <a:lstStyle/>
        <a:p>
          <a:r>
            <a:rPr lang="en-US"/>
            <a:t>Works created on or after January 1, 1978</a:t>
          </a:r>
        </a:p>
      </dgm:t>
    </dgm:pt>
    <dgm:pt modelId="{21D4A030-7DC3-114E-AF81-86297BDE6EB3}" type="parTrans" cxnId="{025D0DD1-4FA8-D844-AFB6-E7B7C6AC416A}">
      <dgm:prSet/>
      <dgm:spPr/>
      <dgm:t>
        <a:bodyPr/>
        <a:lstStyle/>
        <a:p>
          <a:endParaRPr lang="en-US"/>
        </a:p>
      </dgm:t>
    </dgm:pt>
    <dgm:pt modelId="{760B4DF4-5AEF-6D4A-BF8E-04EB211E5DA0}" type="sibTrans" cxnId="{025D0DD1-4FA8-D844-AFB6-E7B7C6AC416A}">
      <dgm:prSet/>
      <dgm:spPr/>
      <dgm:t>
        <a:bodyPr/>
        <a:lstStyle/>
        <a:p>
          <a:endParaRPr lang="en-US"/>
        </a:p>
      </dgm:t>
    </dgm:pt>
    <dgm:pt modelId="{D4ECFB72-B382-E64F-ACC0-C6033B831DD4}">
      <dgm:prSet/>
      <dgm:spPr/>
      <dgm:t>
        <a:bodyPr/>
        <a:lstStyle/>
        <a:p>
          <a:r>
            <a:rPr lang="en-US"/>
            <a:t>Life of the author + 70 years</a:t>
          </a:r>
        </a:p>
      </dgm:t>
    </dgm:pt>
    <dgm:pt modelId="{FE745B97-FA86-614F-8550-66D7F8ED52EA}" type="parTrans" cxnId="{89B33ADC-0895-9640-9F89-E551BD43820D}">
      <dgm:prSet/>
      <dgm:spPr/>
      <dgm:t>
        <a:bodyPr/>
        <a:lstStyle/>
        <a:p>
          <a:endParaRPr lang="en-US"/>
        </a:p>
      </dgm:t>
    </dgm:pt>
    <dgm:pt modelId="{6D417609-8604-A342-BA2A-9E3369016A56}" type="sibTrans" cxnId="{89B33ADC-0895-9640-9F89-E551BD43820D}">
      <dgm:prSet/>
      <dgm:spPr/>
      <dgm:t>
        <a:bodyPr/>
        <a:lstStyle/>
        <a:p>
          <a:endParaRPr lang="en-US"/>
        </a:p>
      </dgm:t>
    </dgm:pt>
    <dgm:pt modelId="{85FA2069-FF68-374B-98A8-D09D1722A1BC}">
      <dgm:prSet/>
      <dgm:spPr/>
      <dgm:t>
        <a:bodyPr/>
        <a:lstStyle/>
        <a:p>
          <a:r>
            <a:rPr lang="en-US"/>
            <a:t>Works Made for Hire:</a:t>
          </a:r>
        </a:p>
      </dgm:t>
    </dgm:pt>
    <dgm:pt modelId="{C3CE788A-B235-3943-B997-53A2755FF71F}" type="parTrans" cxnId="{85C6D6B9-69C1-374F-9ECD-BB2F4AA3C322}">
      <dgm:prSet/>
      <dgm:spPr/>
      <dgm:t>
        <a:bodyPr/>
        <a:lstStyle/>
        <a:p>
          <a:endParaRPr lang="en-US"/>
        </a:p>
      </dgm:t>
    </dgm:pt>
    <dgm:pt modelId="{62BE7727-90E6-2348-ACEA-B48E65F20E22}" type="sibTrans" cxnId="{85C6D6B9-69C1-374F-9ECD-BB2F4AA3C322}">
      <dgm:prSet/>
      <dgm:spPr/>
      <dgm:t>
        <a:bodyPr/>
        <a:lstStyle/>
        <a:p>
          <a:endParaRPr lang="en-US"/>
        </a:p>
      </dgm:t>
    </dgm:pt>
    <dgm:pt modelId="{268F0A8D-1375-8F46-9CE4-78A9C0389F58}">
      <dgm:prSet/>
      <dgm:spPr/>
      <dgm:t>
        <a:bodyPr/>
        <a:lstStyle/>
        <a:p>
          <a:r>
            <a:rPr lang="en-US" dirty="0"/>
            <a:t>Publication = 1+ copies of the work are distributed to the public w/ authority of the copyright owner</a:t>
          </a:r>
        </a:p>
      </dgm:t>
    </dgm:pt>
    <dgm:pt modelId="{C4D7C518-879A-3444-8513-7350CC944073}" type="parTrans" cxnId="{D8D1DD2B-4A69-3747-9B04-F71EAC038565}">
      <dgm:prSet/>
      <dgm:spPr/>
      <dgm:t>
        <a:bodyPr/>
        <a:lstStyle/>
        <a:p>
          <a:endParaRPr lang="en-US"/>
        </a:p>
      </dgm:t>
    </dgm:pt>
    <dgm:pt modelId="{111C1018-2CCD-4541-BBE0-BE193BB9A558}" type="sibTrans" cxnId="{D8D1DD2B-4A69-3747-9B04-F71EAC038565}">
      <dgm:prSet/>
      <dgm:spPr/>
      <dgm:t>
        <a:bodyPr/>
        <a:lstStyle/>
        <a:p>
          <a:endParaRPr lang="en-US"/>
        </a:p>
      </dgm:t>
    </dgm:pt>
    <dgm:pt modelId="{537A1D43-E74A-8B4C-A7A5-F8162C57BAE8}" type="pres">
      <dgm:prSet presAssocID="{E449A22C-53BC-4F91-BF4B-88D52AE933CE}" presName="Name0" presStyleCnt="0">
        <dgm:presLayoutVars>
          <dgm:dir/>
          <dgm:animLvl val="lvl"/>
          <dgm:resizeHandles val="exact"/>
        </dgm:presLayoutVars>
      </dgm:prSet>
      <dgm:spPr/>
    </dgm:pt>
    <dgm:pt modelId="{B5EE3BCB-9F86-7247-BFB2-64E66C300361}" type="pres">
      <dgm:prSet presAssocID="{AD1A6D43-6D27-4CA4-809B-4DA597E6765F}" presName="linNode" presStyleCnt="0"/>
      <dgm:spPr/>
    </dgm:pt>
    <dgm:pt modelId="{8C4BD1AA-FC9C-6C4F-857E-EA7833CEF222}" type="pres">
      <dgm:prSet presAssocID="{AD1A6D43-6D27-4CA4-809B-4DA597E6765F}" presName="parentText" presStyleLbl="node1" presStyleIdx="0" presStyleCnt="4">
        <dgm:presLayoutVars>
          <dgm:chMax val="1"/>
          <dgm:bulletEnabled val="1"/>
        </dgm:presLayoutVars>
      </dgm:prSet>
      <dgm:spPr/>
    </dgm:pt>
    <dgm:pt modelId="{4E0B24BF-AB83-5140-AD33-CBED7128165E}" type="pres">
      <dgm:prSet presAssocID="{AD1A6D43-6D27-4CA4-809B-4DA597E6765F}" presName="descendantText" presStyleLbl="alignAccFollowNode1" presStyleIdx="0" presStyleCnt="4">
        <dgm:presLayoutVars>
          <dgm:bulletEnabled val="1"/>
        </dgm:presLayoutVars>
      </dgm:prSet>
      <dgm:spPr/>
    </dgm:pt>
    <dgm:pt modelId="{F91D19B8-56FB-D740-B5E7-5DAD14F9EE8E}" type="pres">
      <dgm:prSet presAssocID="{94D2A475-8CAD-4A3D-9B5F-1AAB0C954153}" presName="sp" presStyleCnt="0"/>
      <dgm:spPr/>
    </dgm:pt>
    <dgm:pt modelId="{DF2E2F4F-7297-734D-9442-D44894CD2D69}" type="pres">
      <dgm:prSet presAssocID="{DAC57C50-65CD-44CA-BAB6-680A30CC2088}" presName="linNode" presStyleCnt="0"/>
      <dgm:spPr/>
    </dgm:pt>
    <dgm:pt modelId="{AA57B662-373F-6B46-83AC-A08724F99A8A}" type="pres">
      <dgm:prSet presAssocID="{DAC57C50-65CD-44CA-BAB6-680A30CC2088}" presName="parentText" presStyleLbl="node1" presStyleIdx="1" presStyleCnt="4">
        <dgm:presLayoutVars>
          <dgm:chMax val="1"/>
          <dgm:bulletEnabled val="1"/>
        </dgm:presLayoutVars>
      </dgm:prSet>
      <dgm:spPr/>
    </dgm:pt>
    <dgm:pt modelId="{554353A0-5B09-2143-B101-8102D003B91F}" type="pres">
      <dgm:prSet presAssocID="{DAC57C50-65CD-44CA-BAB6-680A30CC2088}" presName="descendantText" presStyleLbl="alignAccFollowNode1" presStyleIdx="1" presStyleCnt="4">
        <dgm:presLayoutVars>
          <dgm:bulletEnabled val="1"/>
        </dgm:presLayoutVars>
      </dgm:prSet>
      <dgm:spPr/>
    </dgm:pt>
    <dgm:pt modelId="{9E02BE1F-D2CB-844D-9F65-7B374469D05F}" type="pres">
      <dgm:prSet presAssocID="{2E5B267C-1D2B-43C3-B0CF-708CAEC0407A}" presName="sp" presStyleCnt="0"/>
      <dgm:spPr/>
    </dgm:pt>
    <dgm:pt modelId="{469DBCEE-5C5A-9A4D-9FF8-E91639D1B00F}" type="pres">
      <dgm:prSet presAssocID="{B6A753B0-C862-514E-AD76-BE847D6FDFBA}" presName="linNode" presStyleCnt="0"/>
      <dgm:spPr/>
    </dgm:pt>
    <dgm:pt modelId="{E51B7C57-8786-8F48-B81B-CE67CDCB9014}" type="pres">
      <dgm:prSet presAssocID="{B6A753B0-C862-514E-AD76-BE847D6FDFBA}" presName="parentText" presStyleLbl="node1" presStyleIdx="2" presStyleCnt="4">
        <dgm:presLayoutVars>
          <dgm:chMax val="1"/>
          <dgm:bulletEnabled val="1"/>
        </dgm:presLayoutVars>
      </dgm:prSet>
      <dgm:spPr/>
    </dgm:pt>
    <dgm:pt modelId="{D33366FA-D3ED-CB40-8B2E-622C106203B4}" type="pres">
      <dgm:prSet presAssocID="{B6A753B0-C862-514E-AD76-BE847D6FDFBA}" presName="descendantText" presStyleLbl="alignAccFollowNode1" presStyleIdx="2" presStyleCnt="4">
        <dgm:presLayoutVars>
          <dgm:bulletEnabled val="1"/>
        </dgm:presLayoutVars>
      </dgm:prSet>
      <dgm:spPr/>
    </dgm:pt>
    <dgm:pt modelId="{085D0FA6-10AB-2B4E-9E72-4E62190D394D}" type="pres">
      <dgm:prSet presAssocID="{760B4DF4-5AEF-6D4A-BF8E-04EB211E5DA0}" presName="sp" presStyleCnt="0"/>
      <dgm:spPr/>
    </dgm:pt>
    <dgm:pt modelId="{C06B7581-D763-2B45-BE52-B7FA75A8565D}" type="pres">
      <dgm:prSet presAssocID="{85FA2069-FF68-374B-98A8-D09D1722A1BC}" presName="linNode" presStyleCnt="0"/>
      <dgm:spPr/>
    </dgm:pt>
    <dgm:pt modelId="{E3B90FAD-8A96-084C-A46B-0E0E7E159B37}" type="pres">
      <dgm:prSet presAssocID="{85FA2069-FF68-374B-98A8-D09D1722A1BC}" presName="parentText" presStyleLbl="node1" presStyleIdx="3" presStyleCnt="4">
        <dgm:presLayoutVars>
          <dgm:chMax val="1"/>
          <dgm:bulletEnabled val="1"/>
        </dgm:presLayoutVars>
      </dgm:prSet>
      <dgm:spPr/>
    </dgm:pt>
    <dgm:pt modelId="{6DDE30A4-C2BB-FB4F-A68F-FE1927FFD3F9}" type="pres">
      <dgm:prSet presAssocID="{85FA2069-FF68-374B-98A8-D09D1722A1BC}" presName="descendantText" presStyleLbl="alignAccFollowNode1" presStyleIdx="3" presStyleCnt="4">
        <dgm:presLayoutVars>
          <dgm:bulletEnabled val="1"/>
        </dgm:presLayoutVars>
      </dgm:prSet>
      <dgm:spPr/>
    </dgm:pt>
  </dgm:ptLst>
  <dgm:cxnLst>
    <dgm:cxn modelId="{D9886B05-2CA0-4171-9ED3-47137A2A265D}" srcId="{E449A22C-53BC-4F91-BF4B-88D52AE933CE}" destId="{AD1A6D43-6D27-4CA4-809B-4DA597E6765F}" srcOrd="0" destOrd="0" parTransId="{EB5088D4-7041-475D-80C1-24EE62695195}" sibTransId="{94D2A475-8CAD-4A3D-9B5F-1AAB0C954153}"/>
    <dgm:cxn modelId="{156D5429-68B9-4696-8309-F8C53297023B}" srcId="{E449A22C-53BC-4F91-BF4B-88D52AE933CE}" destId="{DAC57C50-65CD-44CA-BAB6-680A30CC2088}" srcOrd="1" destOrd="0" parTransId="{C24D9F54-2D3F-4C00-973E-54B02665BE6B}" sibTransId="{2E5B267C-1D2B-43C3-B0CF-708CAEC0407A}"/>
    <dgm:cxn modelId="{D8D1DD2B-4A69-3747-9B04-F71EAC038565}" srcId="{330CAE6F-C502-AE46-AED6-6C516B33230A}" destId="{268F0A8D-1375-8F46-9CE4-78A9C0389F58}" srcOrd="0" destOrd="0" parTransId="{C4D7C518-879A-3444-8513-7350CC944073}" sibTransId="{111C1018-2CCD-4541-BBE0-BE193BB9A558}"/>
    <dgm:cxn modelId="{858C842D-1903-4585-9B65-D391CEF4C9C4}" srcId="{DAC57C50-65CD-44CA-BAB6-680A30CC2088}" destId="{F6A55C83-D7A7-42DA-9F17-7DDCF2C3A074}" srcOrd="0" destOrd="0" parTransId="{22579D98-BC3A-4787-901F-A2401E77EB53}" sibTransId="{7836A537-3EB4-42A7-966D-2583505DD9B6}"/>
    <dgm:cxn modelId="{7C6B3A39-7BDC-DA49-BF8F-7CEBAEBD5701}" type="presOf" srcId="{330CAE6F-C502-AE46-AED6-6C516B33230A}" destId="{6DDE30A4-C2BB-FB4F-A68F-FE1927FFD3F9}" srcOrd="0" destOrd="0" presId="urn:microsoft.com/office/officeart/2005/8/layout/vList5"/>
    <dgm:cxn modelId="{73AC2A3A-61F7-44D3-8605-0BFBF6AA185F}" srcId="{AD1A6D43-6D27-4CA4-809B-4DA597E6765F}" destId="{ACCBDF46-774B-4AA4-9ED4-5C43408DFB9C}" srcOrd="0" destOrd="0" parTransId="{D4320B4A-0F8E-494E-9A41-5C300A44C0E2}" sibTransId="{6F16E9BF-B79C-4C2F-B79B-D5A97826D8CC}"/>
    <dgm:cxn modelId="{EB50504C-280D-9B4C-8537-9E2A9385D30F}" type="presOf" srcId="{AD1A6D43-6D27-4CA4-809B-4DA597E6765F}" destId="{8C4BD1AA-FC9C-6C4F-857E-EA7833CEF222}" srcOrd="0" destOrd="0" presId="urn:microsoft.com/office/officeart/2005/8/layout/vList5"/>
    <dgm:cxn modelId="{A98CA15D-6CF7-AF4B-991C-D1BCAD4EBAE3}" type="presOf" srcId="{F6A55C83-D7A7-42DA-9F17-7DDCF2C3A074}" destId="{554353A0-5B09-2143-B101-8102D003B91F}" srcOrd="0" destOrd="0" presId="urn:microsoft.com/office/officeart/2005/8/layout/vList5"/>
    <dgm:cxn modelId="{6A6FB491-45FB-7A4B-BA84-C36C08119D8F}" type="presOf" srcId="{E449A22C-53BC-4F91-BF4B-88D52AE933CE}" destId="{537A1D43-E74A-8B4C-A7A5-F8162C57BAE8}" srcOrd="0" destOrd="0" presId="urn:microsoft.com/office/officeart/2005/8/layout/vList5"/>
    <dgm:cxn modelId="{BC4F18AB-9B14-BC4A-9A7B-5390CE8969F5}" type="presOf" srcId="{85FA2069-FF68-374B-98A8-D09D1722A1BC}" destId="{E3B90FAD-8A96-084C-A46B-0E0E7E159B37}" srcOrd="0" destOrd="0" presId="urn:microsoft.com/office/officeart/2005/8/layout/vList5"/>
    <dgm:cxn modelId="{F7060EAF-4296-A045-AB1F-E8C13FE7AEA7}" type="presOf" srcId="{268F0A8D-1375-8F46-9CE4-78A9C0389F58}" destId="{6DDE30A4-C2BB-FB4F-A68F-FE1927FFD3F9}" srcOrd="0" destOrd="1" presId="urn:microsoft.com/office/officeart/2005/8/layout/vList5"/>
    <dgm:cxn modelId="{D60113B9-50D8-5847-88C2-5D83DF53280C}" type="presOf" srcId="{DAC57C50-65CD-44CA-BAB6-680A30CC2088}" destId="{AA57B662-373F-6B46-83AC-A08724F99A8A}" srcOrd="0" destOrd="0" presId="urn:microsoft.com/office/officeart/2005/8/layout/vList5"/>
    <dgm:cxn modelId="{85C6D6B9-69C1-374F-9ECD-BB2F4AA3C322}" srcId="{E449A22C-53BC-4F91-BF4B-88D52AE933CE}" destId="{85FA2069-FF68-374B-98A8-D09D1722A1BC}" srcOrd="3" destOrd="0" parTransId="{C3CE788A-B235-3943-B997-53A2755FF71F}" sibTransId="{62BE7727-90E6-2348-ACEA-B48E65F20E22}"/>
    <dgm:cxn modelId="{C9FBD4C3-BD76-1F48-BE49-BC89EF470E72}" srcId="{85FA2069-FF68-374B-98A8-D09D1722A1BC}" destId="{330CAE6F-C502-AE46-AED6-6C516B33230A}" srcOrd="0" destOrd="0" parTransId="{88A5B60E-7C0B-F04A-A52A-922D6D898AC2}" sibTransId="{E8D05793-A938-664C-A3AF-FC8B37B95154}"/>
    <dgm:cxn modelId="{025D0DD1-4FA8-D844-AFB6-E7B7C6AC416A}" srcId="{E449A22C-53BC-4F91-BF4B-88D52AE933CE}" destId="{B6A753B0-C862-514E-AD76-BE847D6FDFBA}" srcOrd="2" destOrd="0" parTransId="{21D4A030-7DC3-114E-AF81-86297BDE6EB3}" sibTransId="{760B4DF4-5AEF-6D4A-BF8E-04EB211E5DA0}"/>
    <dgm:cxn modelId="{89B33ADC-0895-9640-9F89-E551BD43820D}" srcId="{B6A753B0-C862-514E-AD76-BE847D6FDFBA}" destId="{D4ECFB72-B382-E64F-ACC0-C6033B831DD4}" srcOrd="0" destOrd="0" parTransId="{FE745B97-FA86-614F-8550-66D7F8ED52EA}" sibTransId="{6D417609-8604-A342-BA2A-9E3369016A56}"/>
    <dgm:cxn modelId="{6403CBE2-1F42-D840-BF3A-8A68078C2698}" type="presOf" srcId="{ACCBDF46-774B-4AA4-9ED4-5C43408DFB9C}" destId="{4E0B24BF-AB83-5140-AD33-CBED7128165E}" srcOrd="0" destOrd="0" presId="urn:microsoft.com/office/officeart/2005/8/layout/vList5"/>
    <dgm:cxn modelId="{ADCA08EE-620A-C749-AB4B-F39CA90EC72D}" type="presOf" srcId="{B6A753B0-C862-514E-AD76-BE847D6FDFBA}" destId="{E51B7C57-8786-8F48-B81B-CE67CDCB9014}" srcOrd="0" destOrd="0" presId="urn:microsoft.com/office/officeart/2005/8/layout/vList5"/>
    <dgm:cxn modelId="{110B33F8-770E-D44C-8675-2D5B370C54B5}" type="presOf" srcId="{D4ECFB72-B382-E64F-ACC0-C6033B831DD4}" destId="{D33366FA-D3ED-CB40-8B2E-622C106203B4}" srcOrd="0" destOrd="0" presId="urn:microsoft.com/office/officeart/2005/8/layout/vList5"/>
    <dgm:cxn modelId="{BAF9A5E0-7C35-494B-8B14-77FA51F3D150}" type="presParOf" srcId="{537A1D43-E74A-8B4C-A7A5-F8162C57BAE8}" destId="{B5EE3BCB-9F86-7247-BFB2-64E66C300361}" srcOrd="0" destOrd="0" presId="urn:microsoft.com/office/officeart/2005/8/layout/vList5"/>
    <dgm:cxn modelId="{5DA708E4-0FFC-484C-861E-338F9FCFA812}" type="presParOf" srcId="{B5EE3BCB-9F86-7247-BFB2-64E66C300361}" destId="{8C4BD1AA-FC9C-6C4F-857E-EA7833CEF222}" srcOrd="0" destOrd="0" presId="urn:microsoft.com/office/officeart/2005/8/layout/vList5"/>
    <dgm:cxn modelId="{7E8398E9-8FC8-6341-B2FD-109C6797964B}" type="presParOf" srcId="{B5EE3BCB-9F86-7247-BFB2-64E66C300361}" destId="{4E0B24BF-AB83-5140-AD33-CBED7128165E}" srcOrd="1" destOrd="0" presId="urn:microsoft.com/office/officeart/2005/8/layout/vList5"/>
    <dgm:cxn modelId="{4265F588-208B-8649-86B4-1A8239849DE6}" type="presParOf" srcId="{537A1D43-E74A-8B4C-A7A5-F8162C57BAE8}" destId="{F91D19B8-56FB-D740-B5E7-5DAD14F9EE8E}" srcOrd="1" destOrd="0" presId="urn:microsoft.com/office/officeart/2005/8/layout/vList5"/>
    <dgm:cxn modelId="{59174D49-81A2-E548-9228-52B83D606D1A}" type="presParOf" srcId="{537A1D43-E74A-8B4C-A7A5-F8162C57BAE8}" destId="{DF2E2F4F-7297-734D-9442-D44894CD2D69}" srcOrd="2" destOrd="0" presId="urn:microsoft.com/office/officeart/2005/8/layout/vList5"/>
    <dgm:cxn modelId="{DB5DE636-8BA8-4741-B2A6-17C66E5EE552}" type="presParOf" srcId="{DF2E2F4F-7297-734D-9442-D44894CD2D69}" destId="{AA57B662-373F-6B46-83AC-A08724F99A8A}" srcOrd="0" destOrd="0" presId="urn:microsoft.com/office/officeart/2005/8/layout/vList5"/>
    <dgm:cxn modelId="{F9FAF7C0-382F-FC48-A1D9-A14C9B995BF6}" type="presParOf" srcId="{DF2E2F4F-7297-734D-9442-D44894CD2D69}" destId="{554353A0-5B09-2143-B101-8102D003B91F}" srcOrd="1" destOrd="0" presId="urn:microsoft.com/office/officeart/2005/8/layout/vList5"/>
    <dgm:cxn modelId="{60CC8635-0D32-F647-9CAE-DA84157FC874}" type="presParOf" srcId="{537A1D43-E74A-8B4C-A7A5-F8162C57BAE8}" destId="{9E02BE1F-D2CB-844D-9F65-7B374469D05F}" srcOrd="3" destOrd="0" presId="urn:microsoft.com/office/officeart/2005/8/layout/vList5"/>
    <dgm:cxn modelId="{38AA1E51-D352-FA42-A11C-3890F35E3F6D}" type="presParOf" srcId="{537A1D43-E74A-8B4C-A7A5-F8162C57BAE8}" destId="{469DBCEE-5C5A-9A4D-9FF8-E91639D1B00F}" srcOrd="4" destOrd="0" presId="urn:microsoft.com/office/officeart/2005/8/layout/vList5"/>
    <dgm:cxn modelId="{AF0D8C75-4BE3-8D48-8908-E939FC1D0A76}" type="presParOf" srcId="{469DBCEE-5C5A-9A4D-9FF8-E91639D1B00F}" destId="{E51B7C57-8786-8F48-B81B-CE67CDCB9014}" srcOrd="0" destOrd="0" presId="urn:microsoft.com/office/officeart/2005/8/layout/vList5"/>
    <dgm:cxn modelId="{D26C273F-C9D9-914A-BB85-C03D911E3545}" type="presParOf" srcId="{469DBCEE-5C5A-9A4D-9FF8-E91639D1B00F}" destId="{D33366FA-D3ED-CB40-8B2E-622C106203B4}" srcOrd="1" destOrd="0" presId="urn:microsoft.com/office/officeart/2005/8/layout/vList5"/>
    <dgm:cxn modelId="{8C0FDEBF-CE2B-0747-BE2A-D1C7C6911701}" type="presParOf" srcId="{537A1D43-E74A-8B4C-A7A5-F8162C57BAE8}" destId="{085D0FA6-10AB-2B4E-9E72-4E62190D394D}" srcOrd="5" destOrd="0" presId="urn:microsoft.com/office/officeart/2005/8/layout/vList5"/>
    <dgm:cxn modelId="{12D2DE8D-C72E-8E45-B3C7-4A2C12D32898}" type="presParOf" srcId="{537A1D43-E74A-8B4C-A7A5-F8162C57BAE8}" destId="{C06B7581-D763-2B45-BE52-B7FA75A8565D}" srcOrd="6" destOrd="0" presId="urn:microsoft.com/office/officeart/2005/8/layout/vList5"/>
    <dgm:cxn modelId="{08B32302-021B-A04D-A8D1-3AD0DC4C9D18}" type="presParOf" srcId="{C06B7581-D763-2B45-BE52-B7FA75A8565D}" destId="{E3B90FAD-8A96-084C-A46B-0E0E7E159B37}" srcOrd="0" destOrd="0" presId="urn:microsoft.com/office/officeart/2005/8/layout/vList5"/>
    <dgm:cxn modelId="{9409D731-9F9B-7D4A-BE2F-03452C15AF0E}" type="presParOf" srcId="{C06B7581-D763-2B45-BE52-B7FA75A8565D}" destId="{6DDE30A4-C2BB-FB4F-A68F-FE1927FFD3F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2572AA-4AF4-4311-AAEF-DC69DEF83DA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7C2B5E1-EDFF-4951-A323-ACF24109622B}">
      <dgm:prSet/>
      <dgm:spPr/>
      <dgm:t>
        <a:bodyPr/>
        <a:lstStyle/>
        <a:p>
          <a:r>
            <a:rPr lang="en-US"/>
            <a:t>License</a:t>
          </a:r>
        </a:p>
      </dgm:t>
    </dgm:pt>
    <dgm:pt modelId="{EE719611-8DEF-47DA-8AE9-74626717945F}" type="parTrans" cxnId="{3A196E7F-1BA9-4560-8231-FE1BEFDDED6B}">
      <dgm:prSet/>
      <dgm:spPr/>
      <dgm:t>
        <a:bodyPr/>
        <a:lstStyle/>
        <a:p>
          <a:endParaRPr lang="en-US"/>
        </a:p>
      </dgm:t>
    </dgm:pt>
    <dgm:pt modelId="{3810076D-7A66-44C1-8404-E332B92C123C}" type="sibTrans" cxnId="{3A196E7F-1BA9-4560-8231-FE1BEFDDED6B}">
      <dgm:prSet/>
      <dgm:spPr/>
      <dgm:t>
        <a:bodyPr/>
        <a:lstStyle/>
        <a:p>
          <a:endParaRPr lang="en-US"/>
        </a:p>
      </dgm:t>
    </dgm:pt>
    <dgm:pt modelId="{63DA407E-B803-4AE5-9419-042E55325FE0}">
      <dgm:prSet/>
      <dgm:spPr/>
      <dgm:t>
        <a:bodyPr/>
        <a:lstStyle/>
        <a:p>
          <a:r>
            <a:rPr lang="en-US"/>
            <a:t>Shorter term duration</a:t>
          </a:r>
        </a:p>
      </dgm:t>
    </dgm:pt>
    <dgm:pt modelId="{3E4DE6FB-7E88-481D-B94F-2A2D739E233C}" type="parTrans" cxnId="{928294F4-81AE-4075-A808-579268E1E983}">
      <dgm:prSet/>
      <dgm:spPr/>
      <dgm:t>
        <a:bodyPr/>
        <a:lstStyle/>
        <a:p>
          <a:endParaRPr lang="en-US"/>
        </a:p>
      </dgm:t>
    </dgm:pt>
    <dgm:pt modelId="{73A2F075-7EB4-4C6B-99CB-00C5ACF1C596}" type="sibTrans" cxnId="{928294F4-81AE-4075-A808-579268E1E983}">
      <dgm:prSet/>
      <dgm:spPr/>
      <dgm:t>
        <a:bodyPr/>
        <a:lstStyle/>
        <a:p>
          <a:endParaRPr lang="en-US"/>
        </a:p>
      </dgm:t>
    </dgm:pt>
    <dgm:pt modelId="{15278017-62D7-4A6A-84AF-67388D25A006}">
      <dgm:prSet/>
      <dgm:spPr/>
      <dgm:t>
        <a:bodyPr/>
        <a:lstStyle/>
        <a:p>
          <a:r>
            <a:rPr lang="en-US"/>
            <a:t>Licensor retains ownership of underlying rights</a:t>
          </a:r>
        </a:p>
      </dgm:t>
    </dgm:pt>
    <dgm:pt modelId="{9FA2370B-91EE-4A9E-A892-602B0DAD6160}" type="parTrans" cxnId="{98CE57CA-9953-470E-9041-5AF20637AD9F}">
      <dgm:prSet/>
      <dgm:spPr/>
      <dgm:t>
        <a:bodyPr/>
        <a:lstStyle/>
        <a:p>
          <a:endParaRPr lang="en-US"/>
        </a:p>
      </dgm:t>
    </dgm:pt>
    <dgm:pt modelId="{6029CA3B-58E3-4174-8F8D-EFD4B67824FA}" type="sibTrans" cxnId="{98CE57CA-9953-470E-9041-5AF20637AD9F}">
      <dgm:prSet/>
      <dgm:spPr/>
      <dgm:t>
        <a:bodyPr/>
        <a:lstStyle/>
        <a:p>
          <a:endParaRPr lang="en-US"/>
        </a:p>
      </dgm:t>
    </dgm:pt>
    <dgm:pt modelId="{4B4E33E4-4446-4002-8AF2-B1F6D1137BD0}">
      <dgm:prSet/>
      <dgm:spPr/>
      <dgm:t>
        <a:bodyPr/>
        <a:lstStyle/>
        <a:p>
          <a:r>
            <a:rPr lang="en-US"/>
            <a:t>Assignment</a:t>
          </a:r>
        </a:p>
      </dgm:t>
    </dgm:pt>
    <dgm:pt modelId="{DA3EC51D-3234-4345-9F60-E5CA8A3E148F}" type="parTrans" cxnId="{47C0F70E-8C58-4635-B9FC-56EBE0A707D0}">
      <dgm:prSet/>
      <dgm:spPr/>
      <dgm:t>
        <a:bodyPr/>
        <a:lstStyle/>
        <a:p>
          <a:endParaRPr lang="en-US"/>
        </a:p>
      </dgm:t>
    </dgm:pt>
    <dgm:pt modelId="{6B2242C0-D12E-4EDA-82D6-051CEC35F58F}" type="sibTrans" cxnId="{47C0F70E-8C58-4635-B9FC-56EBE0A707D0}">
      <dgm:prSet/>
      <dgm:spPr/>
      <dgm:t>
        <a:bodyPr/>
        <a:lstStyle/>
        <a:p>
          <a:endParaRPr lang="en-US"/>
        </a:p>
      </dgm:t>
    </dgm:pt>
    <dgm:pt modelId="{F5CA7720-4B65-4F6B-8030-5973CA1B1C6D}">
      <dgm:prSet/>
      <dgm:spPr/>
      <dgm:t>
        <a:bodyPr/>
        <a:lstStyle/>
        <a:p>
          <a:r>
            <a:rPr lang="en-US"/>
            <a:t>Transfer all or part of the rights in the copyright</a:t>
          </a:r>
        </a:p>
      </dgm:t>
    </dgm:pt>
    <dgm:pt modelId="{FE64FB8B-BE23-40EB-9BFF-1ED812BA7789}" type="parTrans" cxnId="{273B4BBB-BAC7-4700-8A0F-0C3FFC40ECE6}">
      <dgm:prSet/>
      <dgm:spPr/>
      <dgm:t>
        <a:bodyPr/>
        <a:lstStyle/>
        <a:p>
          <a:endParaRPr lang="en-US"/>
        </a:p>
      </dgm:t>
    </dgm:pt>
    <dgm:pt modelId="{3AF09530-17D1-43D0-8E47-3AD9D14450DF}" type="sibTrans" cxnId="{273B4BBB-BAC7-4700-8A0F-0C3FFC40ECE6}">
      <dgm:prSet/>
      <dgm:spPr/>
      <dgm:t>
        <a:bodyPr/>
        <a:lstStyle/>
        <a:p>
          <a:endParaRPr lang="en-US"/>
        </a:p>
      </dgm:t>
    </dgm:pt>
    <dgm:pt modelId="{813121AF-CE96-4C04-A82E-C5D87FDBE459}">
      <dgm:prSet/>
      <dgm:spPr/>
      <dgm:t>
        <a:bodyPr/>
        <a:lstStyle/>
        <a:p>
          <a:r>
            <a:rPr lang="en-US"/>
            <a:t>Can be for the life of the copyright or for a shorter duration</a:t>
          </a:r>
        </a:p>
      </dgm:t>
    </dgm:pt>
    <dgm:pt modelId="{39220EE7-E936-461F-ADA8-F9B17BAC98F5}" type="parTrans" cxnId="{0C8D5D50-33F2-4671-B276-6363D38F1BEF}">
      <dgm:prSet/>
      <dgm:spPr/>
      <dgm:t>
        <a:bodyPr/>
        <a:lstStyle/>
        <a:p>
          <a:endParaRPr lang="en-US"/>
        </a:p>
      </dgm:t>
    </dgm:pt>
    <dgm:pt modelId="{2F567FE9-F8FD-4EBF-AF20-9FA72BB422B4}" type="sibTrans" cxnId="{0C8D5D50-33F2-4671-B276-6363D38F1BEF}">
      <dgm:prSet/>
      <dgm:spPr/>
      <dgm:t>
        <a:bodyPr/>
        <a:lstStyle/>
        <a:p>
          <a:endParaRPr lang="en-US"/>
        </a:p>
      </dgm:t>
    </dgm:pt>
    <dgm:pt modelId="{32CDBB91-E1B8-8A46-8D3B-EE23B1783CBD}" type="pres">
      <dgm:prSet presAssocID="{A92572AA-4AF4-4311-AAEF-DC69DEF83DA3}" presName="linear" presStyleCnt="0">
        <dgm:presLayoutVars>
          <dgm:dir/>
          <dgm:animLvl val="lvl"/>
          <dgm:resizeHandles val="exact"/>
        </dgm:presLayoutVars>
      </dgm:prSet>
      <dgm:spPr/>
    </dgm:pt>
    <dgm:pt modelId="{CF65C8CA-6331-F547-8820-F9A4063F998F}" type="pres">
      <dgm:prSet presAssocID="{27C2B5E1-EDFF-4951-A323-ACF24109622B}" presName="parentLin" presStyleCnt="0"/>
      <dgm:spPr/>
    </dgm:pt>
    <dgm:pt modelId="{81972AB7-6E29-5446-AEC0-3FFB2A8D009A}" type="pres">
      <dgm:prSet presAssocID="{27C2B5E1-EDFF-4951-A323-ACF24109622B}" presName="parentLeftMargin" presStyleLbl="node1" presStyleIdx="0" presStyleCnt="2"/>
      <dgm:spPr/>
    </dgm:pt>
    <dgm:pt modelId="{12F6885E-60C7-8849-8569-D5F946B2840D}" type="pres">
      <dgm:prSet presAssocID="{27C2B5E1-EDFF-4951-A323-ACF24109622B}" presName="parentText" presStyleLbl="node1" presStyleIdx="0" presStyleCnt="2">
        <dgm:presLayoutVars>
          <dgm:chMax val="0"/>
          <dgm:bulletEnabled val="1"/>
        </dgm:presLayoutVars>
      </dgm:prSet>
      <dgm:spPr/>
    </dgm:pt>
    <dgm:pt modelId="{BC6AFE33-073B-FA47-BD6F-14340BC94A96}" type="pres">
      <dgm:prSet presAssocID="{27C2B5E1-EDFF-4951-A323-ACF24109622B}" presName="negativeSpace" presStyleCnt="0"/>
      <dgm:spPr/>
    </dgm:pt>
    <dgm:pt modelId="{B0328D8F-B9C7-4849-B72A-FB90BBA9721F}" type="pres">
      <dgm:prSet presAssocID="{27C2B5E1-EDFF-4951-A323-ACF24109622B}" presName="childText" presStyleLbl="conFgAcc1" presStyleIdx="0" presStyleCnt="2">
        <dgm:presLayoutVars>
          <dgm:bulletEnabled val="1"/>
        </dgm:presLayoutVars>
      </dgm:prSet>
      <dgm:spPr/>
    </dgm:pt>
    <dgm:pt modelId="{CAE93C90-5B59-2443-A08D-309EBB3190B6}" type="pres">
      <dgm:prSet presAssocID="{3810076D-7A66-44C1-8404-E332B92C123C}" presName="spaceBetweenRectangles" presStyleCnt="0"/>
      <dgm:spPr/>
    </dgm:pt>
    <dgm:pt modelId="{57896281-F214-5D48-BCA4-6647C008AFAC}" type="pres">
      <dgm:prSet presAssocID="{4B4E33E4-4446-4002-8AF2-B1F6D1137BD0}" presName="parentLin" presStyleCnt="0"/>
      <dgm:spPr/>
    </dgm:pt>
    <dgm:pt modelId="{BBE6171E-29A3-304A-9260-B986982F8415}" type="pres">
      <dgm:prSet presAssocID="{4B4E33E4-4446-4002-8AF2-B1F6D1137BD0}" presName="parentLeftMargin" presStyleLbl="node1" presStyleIdx="0" presStyleCnt="2"/>
      <dgm:spPr/>
    </dgm:pt>
    <dgm:pt modelId="{E14F9116-86AD-BA42-9298-71A87452D8FD}" type="pres">
      <dgm:prSet presAssocID="{4B4E33E4-4446-4002-8AF2-B1F6D1137BD0}" presName="parentText" presStyleLbl="node1" presStyleIdx="1" presStyleCnt="2">
        <dgm:presLayoutVars>
          <dgm:chMax val="0"/>
          <dgm:bulletEnabled val="1"/>
        </dgm:presLayoutVars>
      </dgm:prSet>
      <dgm:spPr/>
    </dgm:pt>
    <dgm:pt modelId="{C627307D-769E-5A4E-BA31-AFFF3CC01782}" type="pres">
      <dgm:prSet presAssocID="{4B4E33E4-4446-4002-8AF2-B1F6D1137BD0}" presName="negativeSpace" presStyleCnt="0"/>
      <dgm:spPr/>
    </dgm:pt>
    <dgm:pt modelId="{A223728D-2CE8-444F-B1B0-4661E3F815B1}" type="pres">
      <dgm:prSet presAssocID="{4B4E33E4-4446-4002-8AF2-B1F6D1137BD0}" presName="childText" presStyleLbl="conFgAcc1" presStyleIdx="1" presStyleCnt="2">
        <dgm:presLayoutVars>
          <dgm:bulletEnabled val="1"/>
        </dgm:presLayoutVars>
      </dgm:prSet>
      <dgm:spPr/>
    </dgm:pt>
  </dgm:ptLst>
  <dgm:cxnLst>
    <dgm:cxn modelId="{47C0F70E-8C58-4635-B9FC-56EBE0A707D0}" srcId="{A92572AA-4AF4-4311-AAEF-DC69DEF83DA3}" destId="{4B4E33E4-4446-4002-8AF2-B1F6D1137BD0}" srcOrd="1" destOrd="0" parTransId="{DA3EC51D-3234-4345-9F60-E5CA8A3E148F}" sibTransId="{6B2242C0-D12E-4EDA-82D6-051CEC35F58F}"/>
    <dgm:cxn modelId="{B16D262A-7C0E-8344-9DFC-936DC3E85A47}" type="presOf" srcId="{4B4E33E4-4446-4002-8AF2-B1F6D1137BD0}" destId="{E14F9116-86AD-BA42-9298-71A87452D8FD}" srcOrd="1" destOrd="0" presId="urn:microsoft.com/office/officeart/2005/8/layout/list1"/>
    <dgm:cxn modelId="{0C8D5D50-33F2-4671-B276-6363D38F1BEF}" srcId="{4B4E33E4-4446-4002-8AF2-B1F6D1137BD0}" destId="{813121AF-CE96-4C04-A82E-C5D87FDBE459}" srcOrd="1" destOrd="0" parTransId="{39220EE7-E936-461F-ADA8-F9B17BAC98F5}" sibTransId="{2F567FE9-F8FD-4EBF-AF20-9FA72BB422B4}"/>
    <dgm:cxn modelId="{3D6FE36C-6BB3-E940-87DD-28EA111A0111}" type="presOf" srcId="{27C2B5E1-EDFF-4951-A323-ACF24109622B}" destId="{81972AB7-6E29-5446-AEC0-3FFB2A8D009A}" srcOrd="0" destOrd="0" presId="urn:microsoft.com/office/officeart/2005/8/layout/list1"/>
    <dgm:cxn modelId="{3A196E7F-1BA9-4560-8231-FE1BEFDDED6B}" srcId="{A92572AA-4AF4-4311-AAEF-DC69DEF83DA3}" destId="{27C2B5E1-EDFF-4951-A323-ACF24109622B}" srcOrd="0" destOrd="0" parTransId="{EE719611-8DEF-47DA-8AE9-74626717945F}" sibTransId="{3810076D-7A66-44C1-8404-E332B92C123C}"/>
    <dgm:cxn modelId="{54734E80-CDD7-D74C-B9A4-96F186578B0B}" type="presOf" srcId="{4B4E33E4-4446-4002-8AF2-B1F6D1137BD0}" destId="{BBE6171E-29A3-304A-9260-B986982F8415}" srcOrd="0" destOrd="0" presId="urn:microsoft.com/office/officeart/2005/8/layout/list1"/>
    <dgm:cxn modelId="{F9DB9C95-AB12-3D49-9AF9-D9DDCBCB4EB8}" type="presOf" srcId="{15278017-62D7-4A6A-84AF-67388D25A006}" destId="{B0328D8F-B9C7-4849-B72A-FB90BBA9721F}" srcOrd="0" destOrd="1" presId="urn:microsoft.com/office/officeart/2005/8/layout/list1"/>
    <dgm:cxn modelId="{227E129B-8034-8645-9CAB-E5AF8982E6E9}" type="presOf" srcId="{813121AF-CE96-4C04-A82E-C5D87FDBE459}" destId="{A223728D-2CE8-444F-B1B0-4661E3F815B1}" srcOrd="0" destOrd="1" presId="urn:microsoft.com/office/officeart/2005/8/layout/list1"/>
    <dgm:cxn modelId="{273B4BBB-BAC7-4700-8A0F-0C3FFC40ECE6}" srcId="{4B4E33E4-4446-4002-8AF2-B1F6D1137BD0}" destId="{F5CA7720-4B65-4F6B-8030-5973CA1B1C6D}" srcOrd="0" destOrd="0" parTransId="{FE64FB8B-BE23-40EB-9BFF-1ED812BA7789}" sibTransId="{3AF09530-17D1-43D0-8E47-3AD9D14450DF}"/>
    <dgm:cxn modelId="{98CE57CA-9953-470E-9041-5AF20637AD9F}" srcId="{27C2B5E1-EDFF-4951-A323-ACF24109622B}" destId="{15278017-62D7-4A6A-84AF-67388D25A006}" srcOrd="1" destOrd="0" parTransId="{9FA2370B-91EE-4A9E-A892-602B0DAD6160}" sibTransId="{6029CA3B-58E3-4174-8F8D-EFD4B67824FA}"/>
    <dgm:cxn modelId="{6B61FAEA-B856-504C-9EF6-75D1D9B2C73A}" type="presOf" srcId="{F5CA7720-4B65-4F6B-8030-5973CA1B1C6D}" destId="{A223728D-2CE8-444F-B1B0-4661E3F815B1}" srcOrd="0" destOrd="0" presId="urn:microsoft.com/office/officeart/2005/8/layout/list1"/>
    <dgm:cxn modelId="{4FEAA9EB-435F-5845-A9E1-0B6D0D78A4D8}" type="presOf" srcId="{63DA407E-B803-4AE5-9419-042E55325FE0}" destId="{B0328D8F-B9C7-4849-B72A-FB90BBA9721F}" srcOrd="0" destOrd="0" presId="urn:microsoft.com/office/officeart/2005/8/layout/list1"/>
    <dgm:cxn modelId="{9D23D6ED-5CF3-0448-9154-6A483FD8F7E1}" type="presOf" srcId="{27C2B5E1-EDFF-4951-A323-ACF24109622B}" destId="{12F6885E-60C7-8849-8569-D5F946B2840D}" srcOrd="1" destOrd="0" presId="urn:microsoft.com/office/officeart/2005/8/layout/list1"/>
    <dgm:cxn modelId="{928294F4-81AE-4075-A808-579268E1E983}" srcId="{27C2B5E1-EDFF-4951-A323-ACF24109622B}" destId="{63DA407E-B803-4AE5-9419-042E55325FE0}" srcOrd="0" destOrd="0" parTransId="{3E4DE6FB-7E88-481D-B94F-2A2D739E233C}" sibTransId="{73A2F075-7EB4-4C6B-99CB-00C5ACF1C596}"/>
    <dgm:cxn modelId="{3E6D72F8-FCC8-3640-9163-D0589DEC1A0B}" type="presOf" srcId="{A92572AA-4AF4-4311-AAEF-DC69DEF83DA3}" destId="{32CDBB91-E1B8-8A46-8D3B-EE23B1783CBD}" srcOrd="0" destOrd="0" presId="urn:microsoft.com/office/officeart/2005/8/layout/list1"/>
    <dgm:cxn modelId="{D316F27D-C2A7-2B4B-909A-C17C72E664E5}" type="presParOf" srcId="{32CDBB91-E1B8-8A46-8D3B-EE23B1783CBD}" destId="{CF65C8CA-6331-F547-8820-F9A4063F998F}" srcOrd="0" destOrd="0" presId="urn:microsoft.com/office/officeart/2005/8/layout/list1"/>
    <dgm:cxn modelId="{6E9E1A09-0BD6-694C-A7E1-DBF94B095FDC}" type="presParOf" srcId="{CF65C8CA-6331-F547-8820-F9A4063F998F}" destId="{81972AB7-6E29-5446-AEC0-3FFB2A8D009A}" srcOrd="0" destOrd="0" presId="urn:microsoft.com/office/officeart/2005/8/layout/list1"/>
    <dgm:cxn modelId="{E522B5A4-A103-7C46-90B7-17712A1DA42B}" type="presParOf" srcId="{CF65C8CA-6331-F547-8820-F9A4063F998F}" destId="{12F6885E-60C7-8849-8569-D5F946B2840D}" srcOrd="1" destOrd="0" presId="urn:microsoft.com/office/officeart/2005/8/layout/list1"/>
    <dgm:cxn modelId="{CF8C0E64-68E6-8840-BC56-24A43D1C3DF2}" type="presParOf" srcId="{32CDBB91-E1B8-8A46-8D3B-EE23B1783CBD}" destId="{BC6AFE33-073B-FA47-BD6F-14340BC94A96}" srcOrd="1" destOrd="0" presId="urn:microsoft.com/office/officeart/2005/8/layout/list1"/>
    <dgm:cxn modelId="{F8749D27-0B9E-E74A-8698-4A8208D8F975}" type="presParOf" srcId="{32CDBB91-E1B8-8A46-8D3B-EE23B1783CBD}" destId="{B0328D8F-B9C7-4849-B72A-FB90BBA9721F}" srcOrd="2" destOrd="0" presId="urn:microsoft.com/office/officeart/2005/8/layout/list1"/>
    <dgm:cxn modelId="{08B890E4-7781-AA42-94AF-DD346998F852}" type="presParOf" srcId="{32CDBB91-E1B8-8A46-8D3B-EE23B1783CBD}" destId="{CAE93C90-5B59-2443-A08D-309EBB3190B6}" srcOrd="3" destOrd="0" presId="urn:microsoft.com/office/officeart/2005/8/layout/list1"/>
    <dgm:cxn modelId="{213E038D-3929-D14E-9D9B-14569262C359}" type="presParOf" srcId="{32CDBB91-E1B8-8A46-8D3B-EE23B1783CBD}" destId="{57896281-F214-5D48-BCA4-6647C008AFAC}" srcOrd="4" destOrd="0" presId="urn:microsoft.com/office/officeart/2005/8/layout/list1"/>
    <dgm:cxn modelId="{979AFBAA-069C-6845-A33E-2C6E6076B2AF}" type="presParOf" srcId="{57896281-F214-5D48-BCA4-6647C008AFAC}" destId="{BBE6171E-29A3-304A-9260-B986982F8415}" srcOrd="0" destOrd="0" presId="urn:microsoft.com/office/officeart/2005/8/layout/list1"/>
    <dgm:cxn modelId="{FDC0CE25-55FC-E448-8B66-10E4CB186672}" type="presParOf" srcId="{57896281-F214-5D48-BCA4-6647C008AFAC}" destId="{E14F9116-86AD-BA42-9298-71A87452D8FD}" srcOrd="1" destOrd="0" presId="urn:microsoft.com/office/officeart/2005/8/layout/list1"/>
    <dgm:cxn modelId="{CA7CE85F-F182-7A4F-9BC8-26745CAAF3EF}" type="presParOf" srcId="{32CDBB91-E1B8-8A46-8D3B-EE23B1783CBD}" destId="{C627307D-769E-5A4E-BA31-AFFF3CC01782}" srcOrd="5" destOrd="0" presId="urn:microsoft.com/office/officeart/2005/8/layout/list1"/>
    <dgm:cxn modelId="{7BA1BEEA-C9C4-DE4F-9758-F39CFAD4245F}" type="presParOf" srcId="{32CDBB91-E1B8-8A46-8D3B-EE23B1783CBD}" destId="{A223728D-2CE8-444F-B1B0-4661E3F815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6C98-961B-1942-9BF1-DCB2A3522071}">
      <dsp:nvSpPr>
        <dsp:cNvPr id="0" name=""/>
        <dsp:cNvSpPr/>
      </dsp:nvSpPr>
      <dsp:spPr>
        <a:xfrm>
          <a:off x="2523744" y="2124"/>
          <a:ext cx="2839211"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YOUR PAPER DOESN’T NEED TO BE WHITE</a:t>
          </a:r>
        </a:p>
      </dsp:txBody>
      <dsp:txXfrm>
        <a:off x="2592198" y="70578"/>
        <a:ext cx="2702303" cy="1265378"/>
      </dsp:txXfrm>
    </dsp:sp>
    <dsp:sp modelId="{63810BBC-7316-CF41-8804-9E38F2DB65BA}">
      <dsp:nvSpPr>
        <dsp:cNvPr id="0" name=""/>
        <dsp:cNvSpPr/>
      </dsp:nvSpPr>
      <dsp:spPr>
        <a:xfrm>
          <a:off x="2523744" y="1474525"/>
          <a:ext cx="2839211"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IN FACT YOU MIGHT BE BETTER OFF IF YOURS ISN’T</a:t>
          </a:r>
        </a:p>
      </dsp:txBody>
      <dsp:txXfrm>
        <a:off x="2592198" y="1542979"/>
        <a:ext cx="2702303" cy="1265378"/>
      </dsp:txXfrm>
    </dsp:sp>
    <dsp:sp modelId="{80407249-46F2-A348-98BB-DF65422A01B0}">
      <dsp:nvSpPr>
        <dsp:cNvPr id="0" name=""/>
        <dsp:cNvSpPr/>
      </dsp:nvSpPr>
      <dsp:spPr>
        <a:xfrm>
          <a:off x="2523744" y="2946926"/>
          <a:ext cx="2839211" cy="14022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HARD TO KNOW -- WHAT WILL YOU CHOOSE?</a:t>
          </a:r>
        </a:p>
      </dsp:txBody>
      <dsp:txXfrm>
        <a:off x="2592198" y="3015380"/>
        <a:ext cx="2702303"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6B74-2AF3-2043-A2FD-1AF08EF6FFF9}">
      <dsp:nvSpPr>
        <dsp:cNvPr id="0" name=""/>
        <dsp:cNvSpPr/>
      </dsp:nvSpPr>
      <dsp:spPr>
        <a:xfrm>
          <a:off x="0" y="51264"/>
          <a:ext cx="5035164" cy="19579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What if we ask what </a:t>
          </a:r>
          <a:r>
            <a:rPr lang="en-US" sz="3500" i="1" kern="1200"/>
            <a:t>IS</a:t>
          </a:r>
          <a:r>
            <a:rPr lang="en-US" sz="3500" kern="1200"/>
            <a:t> copyright?</a:t>
          </a:r>
        </a:p>
      </dsp:txBody>
      <dsp:txXfrm>
        <a:off x="95578" y="146842"/>
        <a:ext cx="4844008" cy="1766765"/>
      </dsp:txXfrm>
    </dsp:sp>
    <dsp:sp modelId="{12E460D8-D7B4-004C-B4FF-FC8DD238224B}">
      <dsp:nvSpPr>
        <dsp:cNvPr id="0" name=""/>
        <dsp:cNvSpPr/>
      </dsp:nvSpPr>
      <dsp:spPr>
        <a:xfrm>
          <a:off x="0" y="2109986"/>
          <a:ext cx="5035164" cy="1957921"/>
        </a:xfrm>
        <a:prstGeom prst="roundRect">
          <a:avLst/>
        </a:prstGeom>
        <a:gradFill rotWithShape="0">
          <a:gsLst>
            <a:gs pos="0">
              <a:schemeClr val="accent2">
                <a:hueOff val="5675129"/>
                <a:satOff val="15375"/>
                <a:lumOff val="-12157"/>
                <a:alphaOff val="0"/>
                <a:satMod val="103000"/>
                <a:lumMod val="102000"/>
                <a:tint val="94000"/>
              </a:schemeClr>
            </a:gs>
            <a:gs pos="50000">
              <a:schemeClr val="accent2">
                <a:hueOff val="5675129"/>
                <a:satOff val="15375"/>
                <a:lumOff val="-12157"/>
                <a:alphaOff val="0"/>
                <a:satMod val="110000"/>
                <a:lumMod val="100000"/>
                <a:shade val="100000"/>
              </a:schemeClr>
            </a:gs>
            <a:gs pos="100000">
              <a:schemeClr val="accent2">
                <a:hueOff val="5675129"/>
                <a:satOff val="15375"/>
                <a:lumOff val="-1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The way to answer this question is to </a:t>
          </a:r>
          <a:r>
            <a:rPr lang="en-US" sz="3500" i="1" kern="1200" dirty="0"/>
            <a:t>embody</a:t>
          </a:r>
          <a:r>
            <a:rPr lang="en-US" sz="3500" kern="1200" dirty="0"/>
            <a:t> the concepts.</a:t>
          </a:r>
        </a:p>
      </dsp:txBody>
      <dsp:txXfrm>
        <a:off x="95578" y="2205564"/>
        <a:ext cx="4844008" cy="1766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472E2-A54D-EB48-A1D5-9252ECC80C1A}">
      <dsp:nvSpPr>
        <dsp:cNvPr id="0" name=""/>
        <dsp:cNvSpPr/>
      </dsp:nvSpPr>
      <dsp:spPr>
        <a:xfrm>
          <a:off x="0" y="307834"/>
          <a:ext cx="5669628" cy="566962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22342-F68C-954D-97BA-4F963D2786C4}">
      <dsp:nvSpPr>
        <dsp:cNvPr id="0" name=""/>
        <dsp:cNvSpPr/>
      </dsp:nvSpPr>
      <dsp:spPr>
        <a:xfrm>
          <a:off x="538614" y="846449"/>
          <a:ext cx="2211154" cy="22111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Knowing the terminology alone isn’t enough</a:t>
          </a:r>
        </a:p>
      </dsp:txBody>
      <dsp:txXfrm>
        <a:off x="646554" y="954389"/>
        <a:ext cx="1995274" cy="1995274"/>
      </dsp:txXfrm>
    </dsp:sp>
    <dsp:sp modelId="{7A94D67E-C0A5-0041-B307-3F18DBE91F82}">
      <dsp:nvSpPr>
        <dsp:cNvPr id="0" name=""/>
        <dsp:cNvSpPr/>
      </dsp:nvSpPr>
      <dsp:spPr>
        <a:xfrm>
          <a:off x="2919858" y="846449"/>
          <a:ext cx="2211154" cy="221115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Technology continues to evolve and so lawyers need to as well</a:t>
          </a:r>
        </a:p>
      </dsp:txBody>
      <dsp:txXfrm>
        <a:off x="3027798" y="954389"/>
        <a:ext cx="1995274" cy="1995274"/>
      </dsp:txXfrm>
    </dsp:sp>
    <dsp:sp modelId="{04ED61E5-45F0-5C4A-BABC-F8F6E8031E70}">
      <dsp:nvSpPr>
        <dsp:cNvPr id="0" name=""/>
        <dsp:cNvSpPr/>
      </dsp:nvSpPr>
      <dsp:spPr>
        <a:xfrm>
          <a:off x="538614" y="3227692"/>
          <a:ext cx="2211154" cy="221115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Experience with the areas you advise on will give you a deeper connection to the material and your client</a:t>
          </a:r>
        </a:p>
      </dsp:txBody>
      <dsp:txXfrm>
        <a:off x="646554" y="3335632"/>
        <a:ext cx="1995274" cy="1995274"/>
      </dsp:txXfrm>
    </dsp:sp>
    <dsp:sp modelId="{CA593BE6-1EE8-E04B-9109-9C7765036579}">
      <dsp:nvSpPr>
        <dsp:cNvPr id="0" name=""/>
        <dsp:cNvSpPr/>
      </dsp:nvSpPr>
      <dsp:spPr>
        <a:xfrm>
          <a:off x="2919858" y="3227692"/>
          <a:ext cx="2211154" cy="221115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Immersive, experiential, innovation –these buzz words are all the rage so lawyers should get in on the action too ;)</a:t>
          </a:r>
        </a:p>
      </dsp:txBody>
      <dsp:txXfrm>
        <a:off x="3027798" y="3335632"/>
        <a:ext cx="1995274" cy="1995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83AA0-AB4A-3948-AD78-33B589AE3122}">
      <dsp:nvSpPr>
        <dsp:cNvPr id="0" name=""/>
        <dsp:cNvSpPr/>
      </dsp:nvSpPr>
      <dsp:spPr>
        <a:xfrm rot="5400000">
          <a:off x="5632281" y="-2435919"/>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Published or unpublished in U.S.</a:t>
          </a:r>
        </a:p>
        <a:p>
          <a:pPr marL="114300" lvl="1" indent="-114300" algn="l" defTabSz="533400">
            <a:lnSpc>
              <a:spcPct val="90000"/>
            </a:lnSpc>
            <a:spcBef>
              <a:spcPct val="0"/>
            </a:spcBef>
            <a:spcAft>
              <a:spcPct val="15000"/>
            </a:spcAft>
            <a:buChar char="•"/>
          </a:pPr>
          <a:r>
            <a:rPr lang="en-US" sz="1200" kern="1200" dirty="0"/>
            <a:t>Unpublished foreign</a:t>
          </a:r>
        </a:p>
      </dsp:txBody>
      <dsp:txXfrm rot="-5400000">
        <a:off x="3127248" y="95938"/>
        <a:ext cx="5532728" cy="495837"/>
      </dsp:txXfrm>
    </dsp:sp>
    <dsp:sp modelId="{DB035713-A350-AE40-AE7B-56D3E5E32CF6}">
      <dsp:nvSpPr>
        <dsp:cNvPr id="0" name=""/>
        <dsp:cNvSpPr/>
      </dsp:nvSpPr>
      <dsp:spPr>
        <a:xfrm>
          <a:off x="0" y="428"/>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Is the work eligible for copyright protection in the U.S.?</a:t>
          </a:r>
        </a:p>
      </dsp:txBody>
      <dsp:txXfrm>
        <a:off x="33530" y="33958"/>
        <a:ext cx="3060188" cy="619796"/>
      </dsp:txXfrm>
    </dsp:sp>
    <dsp:sp modelId="{047C4984-9819-E94C-AD5F-2F125B9E0479}">
      <dsp:nvSpPr>
        <dsp:cNvPr id="0" name=""/>
        <dsp:cNvSpPr/>
      </dsp:nvSpPr>
      <dsp:spPr>
        <a:xfrm rot="5400000">
          <a:off x="5632281" y="-1714719"/>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Permanent, stable, can be perceived, reproduced or communicated</a:t>
          </a:r>
        </a:p>
      </dsp:txBody>
      <dsp:txXfrm rot="-5400000">
        <a:off x="3127248" y="817138"/>
        <a:ext cx="5532728" cy="495837"/>
      </dsp:txXfrm>
    </dsp:sp>
    <dsp:sp modelId="{336F8B7B-67D7-E646-A638-832498A69485}">
      <dsp:nvSpPr>
        <dsp:cNvPr id="0" name=""/>
        <dsp:cNvSpPr/>
      </dsp:nvSpPr>
      <dsp:spPr>
        <a:xfrm>
          <a:off x="0" y="721627"/>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Has the work been fixed in a tangible medium of expression?</a:t>
          </a:r>
        </a:p>
      </dsp:txBody>
      <dsp:txXfrm>
        <a:off x="33530" y="755157"/>
        <a:ext cx="3060188" cy="619796"/>
      </dsp:txXfrm>
    </dsp:sp>
    <dsp:sp modelId="{BCC6F634-EE76-BA4E-B014-512A0F095D91}">
      <dsp:nvSpPr>
        <dsp:cNvPr id="0" name=""/>
        <dsp:cNvSpPr/>
      </dsp:nvSpPr>
      <dsp:spPr>
        <a:xfrm rot="5400000">
          <a:off x="5632281" y="-993520"/>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Not: photo taken by a monkey, mural painted by an elephant, driftwood shaped by the ocean, defects found in natural stone, works produced by a machine or mere mechanical process</a:t>
          </a:r>
        </a:p>
      </dsp:txBody>
      <dsp:txXfrm rot="-5400000">
        <a:off x="3127248" y="1538337"/>
        <a:ext cx="5532728" cy="495837"/>
      </dsp:txXfrm>
    </dsp:sp>
    <dsp:sp modelId="{92F81A4A-6FCF-7341-8BC7-A90636227C53}">
      <dsp:nvSpPr>
        <dsp:cNvPr id="0" name=""/>
        <dsp:cNvSpPr/>
      </dsp:nvSpPr>
      <dsp:spPr>
        <a:xfrm>
          <a:off x="0" y="1442827"/>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Was the work created by a human author?</a:t>
          </a:r>
        </a:p>
      </dsp:txBody>
      <dsp:txXfrm>
        <a:off x="33530" y="1476357"/>
        <a:ext cx="3060188" cy="619796"/>
      </dsp:txXfrm>
    </dsp:sp>
    <dsp:sp modelId="{A0D2AA31-5EFE-3541-8C12-4DDDAA1FC29D}">
      <dsp:nvSpPr>
        <dsp:cNvPr id="0" name=""/>
        <dsp:cNvSpPr/>
      </dsp:nvSpPr>
      <dsp:spPr>
        <a:xfrm rot="5400000">
          <a:off x="5632281" y="-272321"/>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Literary works, musical works (+words), dramatic words (+music), pantomimes / choreographic works, pictorial / graphic / sculptural works, motion pictures / AV works, sound recordings, architectural works</a:t>
          </a:r>
        </a:p>
      </dsp:txBody>
      <dsp:txXfrm rot="-5400000">
        <a:off x="3127248" y="2259536"/>
        <a:ext cx="5532728" cy="495837"/>
      </dsp:txXfrm>
    </dsp:sp>
    <dsp:sp modelId="{7C7DB718-6A1E-EB4F-A5C0-6ABAB944B1D9}">
      <dsp:nvSpPr>
        <dsp:cNvPr id="0" name=""/>
        <dsp:cNvSpPr/>
      </dsp:nvSpPr>
      <dsp:spPr>
        <a:xfrm>
          <a:off x="0" y="2164026"/>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Does the work constitute copyrightable subject matter?</a:t>
          </a:r>
        </a:p>
      </dsp:txBody>
      <dsp:txXfrm>
        <a:off x="33530" y="2197556"/>
        <a:ext cx="3060188" cy="619796"/>
      </dsp:txXfrm>
    </dsp:sp>
    <dsp:sp modelId="{D9DF69B0-4B16-2D40-9A9D-80C6B0530BC8}">
      <dsp:nvSpPr>
        <dsp:cNvPr id="0" name=""/>
        <dsp:cNvSpPr/>
      </dsp:nvSpPr>
      <dsp:spPr>
        <a:xfrm rot="5400000">
          <a:off x="5632281" y="448878"/>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Independently created and creative</a:t>
          </a:r>
        </a:p>
      </dsp:txBody>
      <dsp:txXfrm rot="-5400000">
        <a:off x="3127248" y="2980735"/>
        <a:ext cx="5532728" cy="495837"/>
      </dsp:txXfrm>
    </dsp:sp>
    <dsp:sp modelId="{2FCF87C6-690A-874B-8D4F-3808DA626FAA}">
      <dsp:nvSpPr>
        <dsp:cNvPr id="0" name=""/>
        <dsp:cNvSpPr/>
      </dsp:nvSpPr>
      <dsp:spPr>
        <a:xfrm>
          <a:off x="0" y="2885226"/>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Is the work sufficiently original?</a:t>
          </a:r>
        </a:p>
      </dsp:txBody>
      <dsp:txXfrm>
        <a:off x="33530" y="2918756"/>
        <a:ext cx="3060188" cy="619796"/>
      </dsp:txXfrm>
    </dsp:sp>
    <dsp:sp modelId="{E88B8B91-9A8F-174C-9E53-D423BF8D82D0}">
      <dsp:nvSpPr>
        <dsp:cNvPr id="0" name=""/>
        <dsp:cNvSpPr/>
      </dsp:nvSpPr>
      <dsp:spPr>
        <a:xfrm rot="5400000">
          <a:off x="5632281" y="1170077"/>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Not copied</a:t>
          </a:r>
        </a:p>
      </dsp:txBody>
      <dsp:txXfrm rot="-5400000">
        <a:off x="3127248" y="3701934"/>
        <a:ext cx="5532728" cy="495837"/>
      </dsp:txXfrm>
    </dsp:sp>
    <dsp:sp modelId="{B3D30B41-2024-6342-BDA9-79E59FC43B13}">
      <dsp:nvSpPr>
        <dsp:cNvPr id="0" name=""/>
        <dsp:cNvSpPr/>
      </dsp:nvSpPr>
      <dsp:spPr>
        <a:xfrm>
          <a:off x="0" y="3606425"/>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Was the work independently created? </a:t>
          </a:r>
        </a:p>
      </dsp:txBody>
      <dsp:txXfrm>
        <a:off x="33530" y="3639955"/>
        <a:ext cx="3060188" cy="619796"/>
      </dsp:txXfrm>
    </dsp:sp>
    <dsp:sp modelId="{4A036624-D758-3F48-8692-5F78C1C085A0}">
      <dsp:nvSpPr>
        <dsp:cNvPr id="0" name=""/>
        <dsp:cNvSpPr/>
      </dsp:nvSpPr>
      <dsp:spPr>
        <a:xfrm rot="5400000">
          <a:off x="5632281" y="1891277"/>
          <a:ext cx="549485" cy="555955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Low threshold</a:t>
          </a:r>
        </a:p>
      </dsp:txBody>
      <dsp:txXfrm rot="-5400000">
        <a:off x="3127248" y="4423134"/>
        <a:ext cx="5532728" cy="495837"/>
      </dsp:txXfrm>
    </dsp:sp>
    <dsp:sp modelId="{4DF5434F-A121-1146-803B-3117B339909A}">
      <dsp:nvSpPr>
        <dsp:cNvPr id="0" name=""/>
        <dsp:cNvSpPr/>
      </dsp:nvSpPr>
      <dsp:spPr>
        <a:xfrm>
          <a:off x="0" y="4327624"/>
          <a:ext cx="3127248" cy="68685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Does the work possess some minimal degree of creativity? </a:t>
          </a:r>
        </a:p>
      </dsp:txBody>
      <dsp:txXfrm>
        <a:off x="33530" y="4361154"/>
        <a:ext cx="3060188" cy="61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24BF-AB83-5140-AD33-CBED7128165E}">
      <dsp:nvSpPr>
        <dsp:cNvPr id="0" name=""/>
        <dsp:cNvSpPr/>
      </dsp:nvSpPr>
      <dsp:spPr>
        <a:xfrm rot="5400000">
          <a:off x="4943969" y="-1997833"/>
          <a:ext cx="837972" cy="5047488"/>
        </a:xfrm>
        <a:prstGeom prst="round2Same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28 years + 28 years</a:t>
          </a:r>
        </a:p>
      </dsp:txBody>
      <dsp:txXfrm rot="-5400000">
        <a:off x="2839211" y="147831"/>
        <a:ext cx="5006582" cy="756160"/>
      </dsp:txXfrm>
    </dsp:sp>
    <dsp:sp modelId="{8C4BD1AA-FC9C-6C4F-857E-EA7833CEF222}">
      <dsp:nvSpPr>
        <dsp:cNvPr id="0" name=""/>
        <dsp:cNvSpPr/>
      </dsp:nvSpPr>
      <dsp:spPr>
        <a:xfrm>
          <a:off x="0" y="2177"/>
          <a:ext cx="2839211" cy="104746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1909 Act</a:t>
          </a:r>
        </a:p>
      </dsp:txBody>
      <dsp:txXfrm>
        <a:off x="51133" y="53310"/>
        <a:ext cx="2736945" cy="945199"/>
      </dsp:txXfrm>
    </dsp:sp>
    <dsp:sp modelId="{554353A0-5B09-2143-B101-8102D003B91F}">
      <dsp:nvSpPr>
        <dsp:cNvPr id="0" name=""/>
        <dsp:cNvSpPr/>
      </dsp:nvSpPr>
      <dsp:spPr>
        <a:xfrm rot="5400000">
          <a:off x="4943969" y="-897994"/>
          <a:ext cx="837972" cy="5047488"/>
        </a:xfrm>
        <a:prstGeom prst="round2Same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Automatically extended to a term of 95 years</a:t>
          </a:r>
        </a:p>
      </dsp:txBody>
      <dsp:txXfrm rot="-5400000">
        <a:off x="2839211" y="1247670"/>
        <a:ext cx="5006582" cy="756160"/>
      </dsp:txXfrm>
    </dsp:sp>
    <dsp:sp modelId="{AA57B662-373F-6B46-83AC-A08724F99A8A}">
      <dsp:nvSpPr>
        <dsp:cNvPr id="0" name=""/>
        <dsp:cNvSpPr/>
      </dsp:nvSpPr>
      <dsp:spPr>
        <a:xfrm>
          <a:off x="0" y="1102016"/>
          <a:ext cx="2839211" cy="104746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Works originally copyrighted after 1922 and renewed before 1978</a:t>
          </a:r>
        </a:p>
      </dsp:txBody>
      <dsp:txXfrm>
        <a:off x="51133" y="1153149"/>
        <a:ext cx="2736945" cy="945199"/>
      </dsp:txXfrm>
    </dsp:sp>
    <dsp:sp modelId="{D33366FA-D3ED-CB40-8B2E-622C106203B4}">
      <dsp:nvSpPr>
        <dsp:cNvPr id="0" name=""/>
        <dsp:cNvSpPr/>
      </dsp:nvSpPr>
      <dsp:spPr>
        <a:xfrm rot="5400000">
          <a:off x="4943969" y="201844"/>
          <a:ext cx="837972" cy="5047488"/>
        </a:xfrm>
        <a:prstGeom prst="round2Same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Life of the author + 70 years</a:t>
          </a:r>
        </a:p>
      </dsp:txBody>
      <dsp:txXfrm rot="-5400000">
        <a:off x="2839211" y="2347508"/>
        <a:ext cx="5006582" cy="756160"/>
      </dsp:txXfrm>
    </dsp:sp>
    <dsp:sp modelId="{E51B7C57-8786-8F48-B81B-CE67CDCB9014}">
      <dsp:nvSpPr>
        <dsp:cNvPr id="0" name=""/>
        <dsp:cNvSpPr/>
      </dsp:nvSpPr>
      <dsp:spPr>
        <a:xfrm>
          <a:off x="0" y="2201855"/>
          <a:ext cx="2839211" cy="104746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Works created on or after January 1, 1978</a:t>
          </a:r>
        </a:p>
      </dsp:txBody>
      <dsp:txXfrm>
        <a:off x="51133" y="2252988"/>
        <a:ext cx="2736945" cy="945199"/>
      </dsp:txXfrm>
    </dsp:sp>
    <dsp:sp modelId="{6DDE30A4-C2BB-FB4F-A68F-FE1927FFD3F9}">
      <dsp:nvSpPr>
        <dsp:cNvPr id="0" name=""/>
        <dsp:cNvSpPr/>
      </dsp:nvSpPr>
      <dsp:spPr>
        <a:xfrm rot="5400000">
          <a:off x="4943969" y="1301683"/>
          <a:ext cx="837972" cy="5047488"/>
        </a:xfrm>
        <a:prstGeom prst="round2SameRect">
          <a:avLst/>
        </a:prstGeom>
        <a:solidFill>
          <a:schemeClr val="accent6">
            <a:alpha val="90000"/>
            <a:tint val="40000"/>
            <a:hueOff val="0"/>
            <a:satOff val="0"/>
            <a:lumOff val="0"/>
            <a:alphaOff val="0"/>
          </a:schemeClr>
        </a:solidFill>
        <a:ln w="1905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Lesser of 95 years from publication or 120 years from creation</a:t>
          </a:r>
        </a:p>
        <a:p>
          <a:pPr marL="228600" lvl="2" indent="-114300" algn="l" defTabSz="622300">
            <a:lnSpc>
              <a:spcPct val="90000"/>
            </a:lnSpc>
            <a:spcBef>
              <a:spcPct val="0"/>
            </a:spcBef>
            <a:spcAft>
              <a:spcPct val="15000"/>
            </a:spcAft>
            <a:buChar char="•"/>
          </a:pPr>
          <a:r>
            <a:rPr lang="en-US" sz="1400" kern="1200" dirty="0"/>
            <a:t>Publication = 1+ copies of the work are distributed to the public w/ authority of the copyright owner</a:t>
          </a:r>
        </a:p>
      </dsp:txBody>
      <dsp:txXfrm rot="-5400000">
        <a:off x="2839211" y="3447347"/>
        <a:ext cx="5006582" cy="756160"/>
      </dsp:txXfrm>
    </dsp:sp>
    <dsp:sp modelId="{E3B90FAD-8A96-084C-A46B-0E0E7E159B37}">
      <dsp:nvSpPr>
        <dsp:cNvPr id="0" name=""/>
        <dsp:cNvSpPr/>
      </dsp:nvSpPr>
      <dsp:spPr>
        <a:xfrm>
          <a:off x="0" y="3301694"/>
          <a:ext cx="2839211" cy="104746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Works Made for Hire:</a:t>
          </a:r>
        </a:p>
      </dsp:txBody>
      <dsp:txXfrm>
        <a:off x="51133" y="3352827"/>
        <a:ext cx="2736945" cy="945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8D8F-B9C7-4849-B72A-FB90BBA9721F}">
      <dsp:nvSpPr>
        <dsp:cNvPr id="0" name=""/>
        <dsp:cNvSpPr/>
      </dsp:nvSpPr>
      <dsp:spPr>
        <a:xfrm>
          <a:off x="0" y="445620"/>
          <a:ext cx="5175384" cy="188369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667" tIns="541528" rIns="40166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Shorter term duration</a:t>
          </a:r>
        </a:p>
        <a:p>
          <a:pPr marL="228600" lvl="1" indent="-228600" algn="l" defTabSz="1155700">
            <a:lnSpc>
              <a:spcPct val="90000"/>
            </a:lnSpc>
            <a:spcBef>
              <a:spcPct val="0"/>
            </a:spcBef>
            <a:spcAft>
              <a:spcPct val="15000"/>
            </a:spcAft>
            <a:buChar char="•"/>
          </a:pPr>
          <a:r>
            <a:rPr lang="en-US" sz="2600" kern="1200"/>
            <a:t>Licensor retains ownership of underlying rights</a:t>
          </a:r>
        </a:p>
      </dsp:txBody>
      <dsp:txXfrm>
        <a:off x="0" y="445620"/>
        <a:ext cx="5175384" cy="1883699"/>
      </dsp:txXfrm>
    </dsp:sp>
    <dsp:sp modelId="{12F6885E-60C7-8849-8569-D5F946B2840D}">
      <dsp:nvSpPr>
        <dsp:cNvPr id="0" name=""/>
        <dsp:cNvSpPr/>
      </dsp:nvSpPr>
      <dsp:spPr>
        <a:xfrm>
          <a:off x="258769" y="61860"/>
          <a:ext cx="3622768"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1155700">
            <a:lnSpc>
              <a:spcPct val="90000"/>
            </a:lnSpc>
            <a:spcBef>
              <a:spcPct val="0"/>
            </a:spcBef>
            <a:spcAft>
              <a:spcPct val="35000"/>
            </a:spcAft>
            <a:buNone/>
          </a:pPr>
          <a:r>
            <a:rPr lang="en-US" sz="2600" kern="1200"/>
            <a:t>License</a:t>
          </a:r>
        </a:p>
      </dsp:txBody>
      <dsp:txXfrm>
        <a:off x="296236" y="99327"/>
        <a:ext cx="3547834" cy="692586"/>
      </dsp:txXfrm>
    </dsp:sp>
    <dsp:sp modelId="{A223728D-2CE8-444F-B1B0-4661E3F815B1}">
      <dsp:nvSpPr>
        <dsp:cNvPr id="0" name=""/>
        <dsp:cNvSpPr/>
      </dsp:nvSpPr>
      <dsp:spPr>
        <a:xfrm>
          <a:off x="0" y="2853480"/>
          <a:ext cx="5175384" cy="2620800"/>
        </a:xfrm>
        <a:prstGeom prst="rect">
          <a:avLst/>
        </a:prstGeom>
        <a:solidFill>
          <a:schemeClr val="lt1">
            <a:alpha val="90000"/>
            <a:hueOff val="0"/>
            <a:satOff val="0"/>
            <a:lumOff val="0"/>
            <a:alphaOff val="0"/>
          </a:schemeClr>
        </a:solidFill>
        <a:ln w="19050" cap="flat" cmpd="sng" algn="ctr">
          <a:solidFill>
            <a:schemeClr val="accent2">
              <a:hueOff val="5675129"/>
              <a:satOff val="15375"/>
              <a:lumOff val="-1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1667" tIns="541528" rIns="401667"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Transfer all or part of the rights in the copyright</a:t>
          </a:r>
        </a:p>
        <a:p>
          <a:pPr marL="228600" lvl="1" indent="-228600" algn="l" defTabSz="1155700">
            <a:lnSpc>
              <a:spcPct val="90000"/>
            </a:lnSpc>
            <a:spcBef>
              <a:spcPct val="0"/>
            </a:spcBef>
            <a:spcAft>
              <a:spcPct val="15000"/>
            </a:spcAft>
            <a:buChar char="•"/>
          </a:pPr>
          <a:r>
            <a:rPr lang="en-US" sz="2600" kern="1200"/>
            <a:t>Can be for the life of the copyright or for a shorter duration</a:t>
          </a:r>
        </a:p>
      </dsp:txBody>
      <dsp:txXfrm>
        <a:off x="0" y="2853480"/>
        <a:ext cx="5175384" cy="2620800"/>
      </dsp:txXfrm>
    </dsp:sp>
    <dsp:sp modelId="{E14F9116-86AD-BA42-9298-71A87452D8FD}">
      <dsp:nvSpPr>
        <dsp:cNvPr id="0" name=""/>
        <dsp:cNvSpPr/>
      </dsp:nvSpPr>
      <dsp:spPr>
        <a:xfrm>
          <a:off x="258769" y="2469720"/>
          <a:ext cx="3622768" cy="767520"/>
        </a:xfrm>
        <a:prstGeom prst="roundRect">
          <a:avLst/>
        </a:prstGeom>
        <a:solidFill>
          <a:schemeClr val="accent2">
            <a:hueOff val="5675129"/>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932" tIns="0" rIns="136932" bIns="0" numCol="1" spcCol="1270" anchor="ctr" anchorCtr="0">
          <a:noAutofit/>
        </a:bodyPr>
        <a:lstStyle/>
        <a:p>
          <a:pPr marL="0" lvl="0" indent="0" algn="l" defTabSz="1155700">
            <a:lnSpc>
              <a:spcPct val="90000"/>
            </a:lnSpc>
            <a:spcBef>
              <a:spcPct val="0"/>
            </a:spcBef>
            <a:spcAft>
              <a:spcPct val="35000"/>
            </a:spcAft>
            <a:buNone/>
          </a:pPr>
          <a:r>
            <a:rPr lang="en-US" sz="2600" kern="1200"/>
            <a:t>Assignment</a:t>
          </a:r>
        </a:p>
      </dsp:txBody>
      <dsp:txXfrm>
        <a:off x="296236" y="2507187"/>
        <a:ext cx="354783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7CE4A-43F3-A048-887A-C0CD01F94FFE}" type="datetimeFigureOut">
              <a:rPr lang="en-US" smtClean="0"/>
              <a:t>2/28/24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DA4B6-13C8-A343-BEC0-81DB51B9FE05}" type="slidenum">
              <a:rPr lang="en-US" smtClean="0"/>
              <a:t>‹#›</a:t>
            </a:fld>
            <a:endParaRPr lang="en-US"/>
          </a:p>
        </p:txBody>
      </p:sp>
    </p:spTree>
    <p:extLst>
      <p:ext uri="{BB962C8B-B14F-4D97-AF65-F5344CB8AC3E}">
        <p14:creationId xmlns:p14="http://schemas.microsoft.com/office/powerpoint/2010/main" val="2270152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DA4B6-13C8-A343-BEC0-81DB51B9FE05}" type="slidenum">
              <a:rPr lang="en-US" smtClean="0"/>
              <a:t>8</a:t>
            </a:fld>
            <a:endParaRPr lang="en-US"/>
          </a:p>
        </p:txBody>
      </p:sp>
    </p:spTree>
    <p:extLst>
      <p:ext uri="{BB962C8B-B14F-4D97-AF65-F5344CB8AC3E}">
        <p14:creationId xmlns:p14="http://schemas.microsoft.com/office/powerpoint/2010/main" val="197606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Wingdings" charset="0"/>
              <a:buChar char="l"/>
              <a:defRPr/>
            </a:pPr>
            <a:r>
              <a:rPr lang="en-US" dirty="0"/>
              <a:t>when the artwork is </a:t>
            </a:r>
            <a:r>
              <a:rPr lang="en-US" u="sng" dirty="0"/>
              <a:t>embodied in a tangible form</a:t>
            </a:r>
            <a:r>
              <a:rPr lang="en-US" dirty="0"/>
              <a:t> that is </a:t>
            </a:r>
            <a:r>
              <a:rPr lang="en-US" u="sng" dirty="0"/>
              <a:t>perceptible by the human senses</a:t>
            </a:r>
            <a:r>
              <a:rPr lang="en-US" dirty="0"/>
              <a:t> either directly or with the aid of a machine</a:t>
            </a:r>
          </a:p>
          <a:p>
            <a:pPr lvl="1" eaLnBrk="1" hangingPunct="1">
              <a:buFont typeface="Wingdings" charset="0"/>
              <a:buChar char="l"/>
              <a:defRPr/>
            </a:pPr>
            <a:r>
              <a:rPr lang="en-US" u="sng" dirty="0"/>
              <a:t>capable of being reproduced</a:t>
            </a:r>
          </a:p>
          <a:p>
            <a:pPr lvl="1" eaLnBrk="1" hangingPunct="1">
              <a:buFont typeface="Wingdings" charset="0"/>
              <a:buChar char="l"/>
              <a:defRPr/>
            </a:pPr>
            <a:endParaRPr lang="en-US" dirty="0"/>
          </a:p>
          <a:p>
            <a:pPr lvl="1" eaLnBrk="1" hangingPunct="1">
              <a:buFont typeface="Wingdings" charset="0"/>
              <a:buNone/>
              <a:defRPr/>
            </a:pPr>
            <a:r>
              <a:rPr lang="en-US" dirty="0"/>
              <a:t>Examples:  computer files, </a:t>
            </a:r>
            <a:r>
              <a:rPr lang="en-US" dirty="0" err="1"/>
              <a:t>cds</a:t>
            </a:r>
            <a:r>
              <a:rPr lang="en-US" dirty="0"/>
              <a:t>, canvas, paper, or any other physical recording of the expression</a:t>
            </a:r>
          </a:p>
          <a:p>
            <a:endParaRPr lang="en-US" dirty="0"/>
          </a:p>
        </p:txBody>
      </p:sp>
      <p:sp>
        <p:nvSpPr>
          <p:cNvPr id="4" name="Slide Number Placeholder 3"/>
          <p:cNvSpPr>
            <a:spLocks noGrp="1"/>
          </p:cNvSpPr>
          <p:nvPr>
            <p:ph type="sldNum" sz="quarter" idx="10"/>
          </p:nvPr>
        </p:nvSpPr>
        <p:spPr/>
        <p:txBody>
          <a:bodyPr/>
          <a:lstStyle/>
          <a:p>
            <a:fld id="{DBADA4B6-13C8-A343-BEC0-81DB51B9FE05}" type="slidenum">
              <a:rPr lang="en-US" smtClean="0"/>
              <a:t>11</a:t>
            </a:fld>
            <a:endParaRPr lang="en-US"/>
          </a:p>
        </p:txBody>
      </p:sp>
    </p:spTree>
    <p:extLst>
      <p:ext uri="{BB962C8B-B14F-4D97-AF65-F5344CB8AC3E}">
        <p14:creationId xmlns:p14="http://schemas.microsoft.com/office/powerpoint/2010/main" val="89609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DA4B6-13C8-A343-BEC0-81DB51B9FE05}" type="slidenum">
              <a:rPr lang="en-US" smtClean="0"/>
              <a:t>19</a:t>
            </a:fld>
            <a:endParaRPr lang="en-US"/>
          </a:p>
        </p:txBody>
      </p:sp>
    </p:spTree>
    <p:extLst>
      <p:ext uri="{BB962C8B-B14F-4D97-AF65-F5344CB8AC3E}">
        <p14:creationId xmlns:p14="http://schemas.microsoft.com/office/powerpoint/2010/main" val="400756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Gaiman</a:t>
            </a:r>
            <a:r>
              <a:rPr lang="en-US" baseline="0" dirty="0"/>
              <a:t> v. McFarlane</a:t>
            </a:r>
            <a:endParaRPr lang="en-US" dirty="0"/>
          </a:p>
        </p:txBody>
      </p:sp>
      <p:sp>
        <p:nvSpPr>
          <p:cNvPr id="4" name="Slide Number Placeholder 3"/>
          <p:cNvSpPr>
            <a:spLocks noGrp="1"/>
          </p:cNvSpPr>
          <p:nvPr>
            <p:ph type="sldNum" sz="quarter" idx="10"/>
          </p:nvPr>
        </p:nvSpPr>
        <p:spPr/>
        <p:txBody>
          <a:bodyPr/>
          <a:lstStyle/>
          <a:p>
            <a:fld id="{DBADA4B6-13C8-A343-BEC0-81DB51B9FE05}" type="slidenum">
              <a:rPr lang="en-US" smtClean="0"/>
              <a:t>26</a:t>
            </a:fld>
            <a:endParaRPr lang="en-US"/>
          </a:p>
        </p:txBody>
      </p:sp>
    </p:spTree>
    <p:extLst>
      <p:ext uri="{BB962C8B-B14F-4D97-AF65-F5344CB8AC3E}">
        <p14:creationId xmlns:p14="http://schemas.microsoft.com/office/powerpoint/2010/main" val="288793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Termination rights do not apply to works for hire</a:t>
            </a:r>
          </a:p>
        </p:txBody>
      </p:sp>
      <p:sp>
        <p:nvSpPr>
          <p:cNvPr id="4" name="Slide Number Placeholder 3"/>
          <p:cNvSpPr>
            <a:spLocks noGrp="1"/>
          </p:cNvSpPr>
          <p:nvPr>
            <p:ph type="sldNum" sz="quarter" idx="10"/>
          </p:nvPr>
        </p:nvSpPr>
        <p:spPr/>
        <p:txBody>
          <a:bodyPr/>
          <a:lstStyle/>
          <a:p>
            <a:fld id="{DBADA4B6-13C8-A343-BEC0-81DB51B9FE05}" type="slidenum">
              <a:rPr lang="en-US" smtClean="0"/>
              <a:t>31</a:t>
            </a:fld>
            <a:endParaRPr lang="en-US"/>
          </a:p>
        </p:txBody>
      </p:sp>
    </p:spTree>
    <p:extLst>
      <p:ext uri="{BB962C8B-B14F-4D97-AF65-F5344CB8AC3E}">
        <p14:creationId xmlns:p14="http://schemas.microsoft.com/office/powerpoint/2010/main" val="130160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A4B6-13C8-A343-BEC0-81DB51B9FE05}" type="slidenum">
              <a:rPr lang="en-US" smtClean="0"/>
              <a:t>37</a:t>
            </a:fld>
            <a:endParaRPr lang="en-US"/>
          </a:p>
        </p:txBody>
      </p:sp>
    </p:spTree>
    <p:extLst>
      <p:ext uri="{BB962C8B-B14F-4D97-AF65-F5344CB8AC3E}">
        <p14:creationId xmlns:p14="http://schemas.microsoft.com/office/powerpoint/2010/main" val="15505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48652-52CF-4171-8BE7-1A6B76FBCE25}"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215067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48652-52CF-4171-8BE7-1A6B76FBCE25}"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281297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48652-52CF-4171-8BE7-1A6B76FBCE25}"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100743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48652-52CF-4171-8BE7-1A6B76FBCE25}"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37240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48652-52CF-4171-8BE7-1A6B76FBCE25}" type="datetimeFigureOut">
              <a:rPr lang="en-US" smtClean="0"/>
              <a:t>2/28/24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199955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48652-52CF-4171-8BE7-1A6B76FBCE25}"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155768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48652-52CF-4171-8BE7-1A6B76FBCE25}" type="datetimeFigureOut">
              <a:rPr lang="en-US" smtClean="0"/>
              <a:t>2/28/24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57428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848652-52CF-4171-8BE7-1A6B76FBCE25}" type="datetimeFigureOut">
              <a:rPr lang="en-US" smtClean="0"/>
              <a:t>2/28/24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153528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48652-52CF-4171-8BE7-1A6B76FBCE25}" type="datetimeFigureOut">
              <a:rPr lang="en-US" smtClean="0"/>
              <a:t>2/28/24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407227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48652-52CF-4171-8BE7-1A6B76FBCE25}"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125260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48652-52CF-4171-8BE7-1A6B76FBCE25}" type="datetimeFigureOut">
              <a:rPr lang="en-US" smtClean="0"/>
              <a:t>2/28/24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FE5CC-7F36-44BA-A233-EEA49CC7A080}" type="slidenum">
              <a:rPr lang="en-US" smtClean="0"/>
              <a:t>‹#›</a:t>
            </a:fld>
            <a:endParaRPr lang="en-US"/>
          </a:p>
        </p:txBody>
      </p:sp>
    </p:spTree>
    <p:extLst>
      <p:ext uri="{BB962C8B-B14F-4D97-AF65-F5344CB8AC3E}">
        <p14:creationId xmlns:p14="http://schemas.microsoft.com/office/powerpoint/2010/main" val="309458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6D848652-52CF-4171-8BE7-1A6B76FBCE25}" type="datetimeFigureOut">
              <a:rPr lang="en-US" smtClean="0"/>
              <a:t>2/28/24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3FE5CC-7F36-44BA-A233-EEA49CC7A080}" type="slidenum">
              <a:rPr lang="en-US" smtClean="0"/>
              <a:t>‹#›</a:t>
            </a:fld>
            <a:endParaRPr lang="en-US"/>
          </a:p>
        </p:txBody>
      </p:sp>
    </p:spTree>
    <p:extLst>
      <p:ext uri="{BB962C8B-B14F-4D97-AF65-F5344CB8AC3E}">
        <p14:creationId xmlns:p14="http://schemas.microsoft.com/office/powerpoint/2010/main" val="1325077748"/>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heather@javelinalega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4288-A28D-F54B-A3D2-09A8015E4021}"/>
              </a:ext>
            </a:extLst>
          </p:cNvPr>
          <p:cNvSpPr>
            <a:spLocks noGrp="1"/>
          </p:cNvSpPr>
          <p:nvPr>
            <p:ph type="title"/>
          </p:nvPr>
        </p:nvSpPr>
        <p:spPr/>
        <p:txBody>
          <a:bodyPr/>
          <a:lstStyle/>
          <a:p>
            <a:pPr algn="ctr"/>
            <a:r>
              <a:rPr lang="en-US" dirty="0"/>
              <a:t>PLEASE GRAB 1 SHEET OF PAPER</a:t>
            </a:r>
          </a:p>
        </p:txBody>
      </p:sp>
      <p:graphicFrame>
        <p:nvGraphicFramePr>
          <p:cNvPr id="5" name="Content Placeholder 2">
            <a:extLst>
              <a:ext uri="{FF2B5EF4-FFF2-40B4-BE49-F238E27FC236}">
                <a16:creationId xmlns:a16="http://schemas.microsoft.com/office/drawing/2014/main" id="{1A01FC91-4F02-03C3-5754-C5366B139F5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56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b="1"/>
              <a:t>Not Copyrightable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US" sz="1900"/>
              <a:t>Words or short phrases</a:t>
            </a:r>
          </a:p>
          <a:p>
            <a:r>
              <a:rPr lang="en-US" sz="1900"/>
              <a:t>Facts</a:t>
            </a:r>
          </a:p>
          <a:p>
            <a:r>
              <a:rPr lang="en-US" sz="1900"/>
              <a:t>Ideas or concepts</a:t>
            </a:r>
          </a:p>
          <a:p>
            <a:r>
              <a:rPr lang="en-US" sz="1900"/>
              <a:t>Methods of operation, processes, or systems</a:t>
            </a:r>
          </a:p>
          <a:p>
            <a:r>
              <a:rPr lang="en-US" sz="1900"/>
              <a:t>Common shapes or symbols</a:t>
            </a:r>
          </a:p>
          <a:p>
            <a:r>
              <a:rPr lang="en-US" sz="1900"/>
              <a:t>Trademarks</a:t>
            </a:r>
          </a:p>
          <a:p>
            <a:r>
              <a:rPr lang="en-US" sz="1900"/>
              <a:t>Works created by the government</a:t>
            </a:r>
          </a:p>
        </p:txBody>
      </p:sp>
      <p:pic>
        <p:nvPicPr>
          <p:cNvPr id="4" name="Picture 3" descr="AA020053.png"/>
          <p:cNvPicPr>
            <a:picLocks noChangeAspect="1"/>
          </p:cNvPicPr>
          <p:nvPr/>
        </p:nvPicPr>
        <p:blipFill rotWithShape="1">
          <a:blip r:embed="rId2" cstate="print">
            <a:extLst>
              <a:ext uri="{28A0092B-C50C-407E-A947-70E740481C1C}">
                <a14:useLocalDpi xmlns:a14="http://schemas.microsoft.com/office/drawing/2010/main" val="0"/>
              </a:ext>
            </a:extLst>
          </a:blip>
          <a:srcRect l="18830" r="20560"/>
          <a:stretch/>
        </p:blipFill>
        <p:spPr>
          <a:xfrm>
            <a:off x="5756743" y="2093976"/>
            <a:ext cx="2955798" cy="4096512"/>
          </a:xfrm>
          <a:prstGeom prst="rect">
            <a:avLst/>
          </a:prstGeom>
        </p:spPr>
      </p:pic>
    </p:spTree>
    <p:extLst>
      <p:ext uri="{BB962C8B-B14F-4D97-AF65-F5344CB8AC3E}">
        <p14:creationId xmlns:p14="http://schemas.microsoft.com/office/powerpoint/2010/main" val="340481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b="1"/>
              <a:t>Bundle of Rights</a:t>
            </a:r>
            <a:endParaRPr lang="en-US" sz="4700" b="1" dirty="0"/>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US" sz="1900" dirty="0"/>
              <a:t>Copyright Owner’s Bundle of Exclusive Rights:</a:t>
            </a:r>
          </a:p>
          <a:p>
            <a:pPr lvl="1"/>
            <a:r>
              <a:rPr lang="en-US" sz="1900" dirty="0"/>
              <a:t>Reproduce the work</a:t>
            </a:r>
          </a:p>
          <a:p>
            <a:pPr lvl="1"/>
            <a:r>
              <a:rPr lang="en-US" sz="1900" dirty="0"/>
              <a:t>Prepare derivative works</a:t>
            </a:r>
          </a:p>
          <a:p>
            <a:pPr lvl="1"/>
            <a:r>
              <a:rPr lang="en-US" sz="1900" dirty="0"/>
              <a:t>Publicly distribute copies</a:t>
            </a:r>
          </a:p>
          <a:p>
            <a:pPr lvl="1"/>
            <a:r>
              <a:rPr lang="en-US" sz="1900" dirty="0"/>
              <a:t>Publicly perform</a:t>
            </a:r>
          </a:p>
          <a:p>
            <a:pPr lvl="1"/>
            <a:r>
              <a:rPr lang="en-US" sz="1900" dirty="0"/>
              <a:t>Publicly display</a:t>
            </a:r>
          </a:p>
          <a:p>
            <a:pPr marL="457200" lvl="1" indent="0">
              <a:buNone/>
            </a:pPr>
            <a:endParaRPr lang="en-US" sz="1900" dirty="0"/>
          </a:p>
        </p:txBody>
      </p:sp>
    </p:spTree>
    <p:extLst>
      <p:ext uri="{BB962C8B-B14F-4D97-AF65-F5344CB8AC3E}">
        <p14:creationId xmlns:p14="http://schemas.microsoft.com/office/powerpoint/2010/main" val="19037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US" sz="3500" b="1"/>
              <a:t>Copyright Notice &amp; Registration</a:t>
            </a:r>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691730" y="3458149"/>
            <a:ext cx="3242945" cy="2814635"/>
          </a:xfrm>
          <a:prstGeom prst="rect">
            <a:avLst/>
          </a:prstGeom>
        </p:spPr>
        <p:txBody>
          <a:bodyPr>
            <a:normAutofit/>
          </a:bodyPr>
          <a:lstStyle/>
          <a:p>
            <a:pPr defTabSz="429768">
              <a:spcAft>
                <a:spcPts val="600"/>
              </a:spcAft>
            </a:pPr>
            <a:r>
              <a:rPr lang="en-US" sz="1880" kern="1200">
                <a:solidFill>
                  <a:schemeClr val="tx1"/>
                </a:solidFill>
                <a:latin typeface="+mn-lt"/>
                <a:ea typeface="+mn-ea"/>
                <a:cs typeface="+mn-cs"/>
              </a:rPr>
              <a:t>© 2024 Heather R. VanDyke</a:t>
            </a:r>
          </a:p>
          <a:p>
            <a:pPr defTabSz="429768">
              <a:spcAft>
                <a:spcPts val="600"/>
              </a:spcAft>
            </a:pPr>
            <a:r>
              <a:rPr lang="en-US" sz="1880" kern="1200">
                <a:solidFill>
                  <a:schemeClr val="tx1"/>
                </a:solidFill>
                <a:latin typeface="+mn-lt"/>
                <a:ea typeface="+mn-ea"/>
                <a:cs typeface="+mn-cs"/>
              </a:rPr>
              <a:t>Affix to work immediately upon fixation to let people know who owns the rights to the work</a:t>
            </a:r>
          </a:p>
          <a:p>
            <a:pPr defTabSz="429768">
              <a:spcAft>
                <a:spcPts val="600"/>
              </a:spcAft>
            </a:pPr>
            <a:r>
              <a:rPr lang="en-US" sz="1880" kern="1200">
                <a:solidFill>
                  <a:schemeClr val="tx1"/>
                </a:solidFill>
                <a:latin typeface="+mn-lt"/>
                <a:ea typeface="+mn-ea"/>
                <a:cs typeface="+mn-cs"/>
              </a:rPr>
              <a:t>However, notice is not required on works published after March 1, 1989</a:t>
            </a:r>
            <a:endParaRPr lang="en-US" sz="2000"/>
          </a:p>
        </p:txBody>
      </p:sp>
      <p:pic>
        <p:nvPicPr>
          <p:cNvPr id="4" name="Picture 3"/>
          <p:cNvPicPr>
            <a:picLocks noChangeAspect="1"/>
          </p:cNvPicPr>
          <p:nvPr/>
        </p:nvPicPr>
        <p:blipFill>
          <a:blip r:embed="rId2"/>
          <a:stretch>
            <a:fillRect/>
          </a:stretch>
        </p:blipFill>
        <p:spPr>
          <a:xfrm>
            <a:off x="770312" y="1737360"/>
            <a:ext cx="1499559" cy="1499559"/>
          </a:xfrm>
          <a:prstGeom prst="rect">
            <a:avLst/>
          </a:prstGeom>
        </p:spPr>
      </p:pic>
      <p:sp>
        <p:nvSpPr>
          <p:cNvPr id="5" name="TextBox 4">
            <a:extLst>
              <a:ext uri="{FF2B5EF4-FFF2-40B4-BE49-F238E27FC236}">
                <a16:creationId xmlns:a16="http://schemas.microsoft.com/office/drawing/2014/main" id="{673CE00C-EDBD-D4EF-8E11-FE81DCB9885D}"/>
              </a:ext>
            </a:extLst>
          </p:cNvPr>
          <p:cNvSpPr txBox="1"/>
          <p:nvPr/>
        </p:nvSpPr>
        <p:spPr>
          <a:xfrm>
            <a:off x="4281397" y="3423688"/>
            <a:ext cx="4164014" cy="2552302"/>
          </a:xfrm>
          <a:prstGeom prst="rect">
            <a:avLst/>
          </a:prstGeom>
          <a:noFill/>
        </p:spPr>
        <p:txBody>
          <a:bodyPr wrap="square" rtlCol="0">
            <a:spAutoFit/>
          </a:bodyPr>
          <a:lstStyle/>
          <a:p>
            <a:pPr marL="268605"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Benefits of Registration:</a:t>
            </a:r>
          </a:p>
          <a:p>
            <a:pPr marL="698373" lvl="1"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Statutory Damages Determined by court - increased if willful</a:t>
            </a:r>
          </a:p>
          <a:p>
            <a:pPr marL="698373" lvl="1"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Attorneys’ Fees</a:t>
            </a:r>
          </a:p>
          <a:p>
            <a:pPr marL="698373" lvl="1"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Copyright Database</a:t>
            </a:r>
          </a:p>
          <a:p>
            <a:pPr marL="698373" lvl="1"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Evidence of ownership</a:t>
            </a:r>
          </a:p>
          <a:p>
            <a:pPr marL="698373" lvl="1" indent="-268605" defTabSz="429768">
              <a:spcAft>
                <a:spcPts val="600"/>
              </a:spcAft>
              <a:buFont typeface="Arial" panose="020B0604020202020204" pitchFamily="34" charset="0"/>
              <a:buChar char="•"/>
            </a:pPr>
            <a:r>
              <a:rPr lang="en-US" sz="1598" kern="1200" dirty="0">
                <a:solidFill>
                  <a:schemeClr val="tx1"/>
                </a:solidFill>
                <a:latin typeface="+mn-lt"/>
                <a:ea typeface="+mn-ea"/>
                <a:cs typeface="+mn-cs"/>
              </a:rPr>
              <a:t>Licensing opportunities</a:t>
            </a:r>
          </a:p>
          <a:p>
            <a:pPr>
              <a:spcAft>
                <a:spcPts val="600"/>
              </a:spcAft>
            </a:pPr>
            <a:endParaRPr lang="en-US" dirty="0"/>
          </a:p>
        </p:txBody>
      </p:sp>
    </p:spTree>
    <p:extLst>
      <p:ext uri="{BB962C8B-B14F-4D97-AF65-F5344CB8AC3E}">
        <p14:creationId xmlns:p14="http://schemas.microsoft.com/office/powerpoint/2010/main" val="323981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63782-C83C-F1D7-2BA0-008B3FD06F39}"/>
              </a:ext>
            </a:extLst>
          </p:cNvPr>
          <p:cNvSpPr>
            <a:spLocks noGrp="1"/>
          </p:cNvSpPr>
          <p:nvPr>
            <p:ph type="title"/>
          </p:nvPr>
        </p:nvSpPr>
        <p:spPr>
          <a:xfrm>
            <a:off x="717619" y="1112969"/>
            <a:ext cx="2952974" cy="4166010"/>
          </a:xfrm>
        </p:spPr>
        <p:txBody>
          <a:bodyPr>
            <a:normAutofit/>
          </a:bodyPr>
          <a:lstStyle/>
          <a:p>
            <a:r>
              <a:rPr lang="en-US" dirty="0">
                <a:solidFill>
                  <a:srgbClr val="FFFFFF"/>
                </a:solidFill>
              </a:rPr>
              <a:t>Prompt #1</a:t>
            </a:r>
          </a:p>
        </p:txBody>
      </p:sp>
      <p:sp>
        <p:nvSpPr>
          <p:cNvPr id="30"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BEC004-85CF-15DE-5559-2B19FF9908F8}"/>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pPr marL="0" indent="0">
              <a:buNone/>
            </a:pPr>
            <a:r>
              <a:rPr lang="en-US" dirty="0"/>
              <a:t>Close your eyes, picture your family room in your current home or where you grew up. What is one object that stands out?</a:t>
            </a:r>
          </a:p>
          <a:p>
            <a:pPr marL="0" indent="0">
              <a:buNone/>
            </a:pPr>
            <a:endParaRPr lang="en-US" dirty="0"/>
          </a:p>
          <a:p>
            <a:pPr marL="0" indent="0">
              <a:buNone/>
            </a:pPr>
            <a:r>
              <a:rPr lang="en-US" dirty="0"/>
              <a:t>Draw that object in 1 minute</a:t>
            </a: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1423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E2919-C068-9E15-9EF4-1676580C25F1}"/>
              </a:ext>
            </a:extLst>
          </p:cNvPr>
          <p:cNvSpPr>
            <a:spLocks noGrp="1"/>
          </p:cNvSpPr>
          <p:nvPr>
            <p:ph type="title"/>
          </p:nvPr>
        </p:nvSpPr>
        <p:spPr>
          <a:xfrm>
            <a:off x="628650" y="365125"/>
            <a:ext cx="4168866" cy="1325563"/>
          </a:xfrm>
        </p:spPr>
        <p:txBody>
          <a:bodyPr>
            <a:normAutofit/>
          </a:bodyPr>
          <a:lstStyle/>
          <a:p>
            <a:r>
              <a:rPr lang="en-US" sz="4100"/>
              <a:t>Fold your paper any way you’d like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455D31-D257-89D1-AE8B-B8EE4FA92712}"/>
              </a:ext>
            </a:extLst>
          </p:cNvPr>
          <p:cNvSpPr>
            <a:spLocks noGrp="1"/>
          </p:cNvSpPr>
          <p:nvPr>
            <p:ph idx="1"/>
          </p:nvPr>
        </p:nvSpPr>
        <p:spPr>
          <a:xfrm>
            <a:off x="628650" y="1825625"/>
            <a:ext cx="4168866" cy="4351338"/>
          </a:xfrm>
        </p:spPr>
        <p:txBody>
          <a:bodyPr>
            <a:normAutofit/>
          </a:bodyPr>
          <a:lstStyle/>
          <a:p>
            <a:pPr marL="0" indent="0">
              <a:buNone/>
            </a:pPr>
            <a:r>
              <a:rPr lang="en-US" dirty="0"/>
              <a:t>And we will all pass it 4 times in the direction I tell you and all at the same time</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86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6C015-8701-766F-37DF-560934771F45}"/>
              </a:ext>
            </a:extLst>
          </p:cNvPr>
          <p:cNvSpPr>
            <a:spLocks noGrp="1"/>
          </p:cNvSpPr>
          <p:nvPr>
            <p:ph type="title"/>
          </p:nvPr>
        </p:nvSpPr>
        <p:spPr>
          <a:xfrm>
            <a:off x="3429000" y="601744"/>
            <a:ext cx="5086350" cy="1338696"/>
          </a:xfrm>
        </p:spPr>
        <p:txBody>
          <a:bodyPr>
            <a:normAutofit/>
          </a:bodyPr>
          <a:lstStyle/>
          <a:p>
            <a:r>
              <a:rPr lang="en-US" dirty="0"/>
              <a:t>Review the paper in your hands</a:t>
            </a:r>
          </a:p>
        </p:txBody>
      </p:sp>
      <p:pic>
        <p:nvPicPr>
          <p:cNvPr id="5" name="Picture 4" descr="Layers of backlit paper">
            <a:extLst>
              <a:ext uri="{FF2B5EF4-FFF2-40B4-BE49-F238E27FC236}">
                <a16:creationId xmlns:a16="http://schemas.microsoft.com/office/drawing/2014/main" id="{5F926AED-079D-E5DB-93AE-B823B64B664E}"/>
              </a:ext>
            </a:extLst>
          </p:cNvPr>
          <p:cNvPicPr>
            <a:picLocks noChangeAspect="1"/>
          </p:cNvPicPr>
          <p:nvPr/>
        </p:nvPicPr>
        <p:blipFill rotWithShape="1">
          <a:blip r:embed="rId2"/>
          <a:srcRect l="41073" r="3151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2BC21B6-9C71-0A77-5410-7C1224DCF4BD}"/>
              </a:ext>
            </a:extLst>
          </p:cNvPr>
          <p:cNvSpPr>
            <a:spLocks noGrp="1"/>
          </p:cNvSpPr>
          <p:nvPr>
            <p:ph idx="1"/>
          </p:nvPr>
        </p:nvSpPr>
        <p:spPr>
          <a:xfrm>
            <a:off x="3429000" y="2201958"/>
            <a:ext cx="5086350" cy="3900730"/>
          </a:xfrm>
        </p:spPr>
        <p:txBody>
          <a:bodyPr anchor="t">
            <a:normAutofit/>
          </a:bodyPr>
          <a:lstStyle/>
          <a:p>
            <a:pPr marL="0" indent="0">
              <a:buNone/>
            </a:pPr>
            <a:r>
              <a:rPr lang="en-US" sz="2000" dirty="0"/>
              <a:t>1. Has the work been fixed in a tangible medium of expression?</a:t>
            </a:r>
          </a:p>
          <a:p>
            <a:pPr marL="0" indent="0">
              <a:buNone/>
            </a:pPr>
            <a:r>
              <a:rPr lang="en-US" sz="2000" dirty="0"/>
              <a:t>2. Was the work created by a human author?</a:t>
            </a:r>
          </a:p>
          <a:p>
            <a:pPr marL="0" indent="0">
              <a:buNone/>
            </a:pPr>
            <a:r>
              <a:rPr lang="en-US" sz="2000" dirty="0"/>
              <a:t>3. Does the work constitute copyrightable subject matter?</a:t>
            </a:r>
          </a:p>
          <a:p>
            <a:pPr marL="0" indent="0">
              <a:buNone/>
            </a:pPr>
            <a:r>
              <a:rPr lang="en-US" sz="2000" dirty="0"/>
              <a:t>4. Is the work sufficiently original?</a:t>
            </a:r>
          </a:p>
          <a:p>
            <a:pPr marL="0" indent="0">
              <a:buNone/>
            </a:pPr>
            <a:r>
              <a:rPr lang="en-US" sz="2000" dirty="0"/>
              <a:t>5. Was the work independently created?</a:t>
            </a:r>
          </a:p>
          <a:p>
            <a:pPr marL="0" indent="0">
              <a:buNone/>
            </a:pPr>
            <a:r>
              <a:rPr lang="en-US" sz="2000" dirty="0"/>
              <a:t>6. Does the work possess at least some minimal degree of creativity?</a:t>
            </a:r>
          </a:p>
        </p:txBody>
      </p:sp>
    </p:spTree>
    <p:extLst>
      <p:ext uri="{BB962C8B-B14F-4D97-AF65-F5344CB8AC3E}">
        <p14:creationId xmlns:p14="http://schemas.microsoft.com/office/powerpoint/2010/main" val="116149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B256A-AC3C-628D-090D-ED7067F42EE0}"/>
              </a:ext>
            </a:extLst>
          </p:cNvPr>
          <p:cNvSpPr>
            <a:spLocks noGrp="1"/>
          </p:cNvSpPr>
          <p:nvPr>
            <p:ph type="title"/>
          </p:nvPr>
        </p:nvSpPr>
        <p:spPr>
          <a:xfrm>
            <a:off x="878305" y="1396686"/>
            <a:ext cx="2430380" cy="4064628"/>
          </a:xfrm>
        </p:spPr>
        <p:txBody>
          <a:bodyPr>
            <a:normAutofit/>
          </a:bodyPr>
          <a:lstStyle/>
          <a:p>
            <a:r>
              <a:rPr lang="en-US" dirty="0">
                <a:solidFill>
                  <a:srgbClr val="FFFFFF"/>
                </a:solidFill>
              </a:rPr>
              <a:t>If you answer “no” to any of the Qs</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E1A976-9D43-031D-B1FE-C0A8EE7DD20F}"/>
              </a:ext>
            </a:extLst>
          </p:cNvPr>
          <p:cNvSpPr>
            <a:spLocks noGrp="1"/>
          </p:cNvSpPr>
          <p:nvPr>
            <p:ph idx="1"/>
          </p:nvPr>
        </p:nvSpPr>
        <p:spPr>
          <a:xfrm>
            <a:off x="4027614" y="1526033"/>
            <a:ext cx="4152298" cy="3935281"/>
          </a:xfrm>
        </p:spPr>
        <p:txBody>
          <a:bodyPr>
            <a:normAutofit/>
          </a:bodyPr>
          <a:lstStyle/>
          <a:p>
            <a:pPr marL="0" indent="0">
              <a:buNone/>
            </a:pPr>
            <a:r>
              <a:rPr lang="en-US" dirty="0"/>
              <a:t>Add an “X” in any design format you choose: on, around, over, under, in the corner, big small, etc. on the paper</a:t>
            </a:r>
          </a:p>
        </p:txBody>
      </p:sp>
    </p:spTree>
    <p:extLst>
      <p:ext uri="{BB962C8B-B14F-4D97-AF65-F5344CB8AC3E}">
        <p14:creationId xmlns:p14="http://schemas.microsoft.com/office/powerpoint/2010/main" val="6726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9AA419-65A1-2FE6-90B8-B134E54A6C9D}"/>
              </a:ext>
            </a:extLst>
          </p:cNvPr>
          <p:cNvSpPr>
            <a:spLocks noGrp="1"/>
          </p:cNvSpPr>
          <p:nvPr>
            <p:ph type="title"/>
          </p:nvPr>
        </p:nvSpPr>
        <p:spPr>
          <a:xfrm>
            <a:off x="1577340" y="310343"/>
            <a:ext cx="5989320" cy="868823"/>
          </a:xfrm>
        </p:spPr>
        <p:txBody>
          <a:bodyPr vert="horz" lIns="91440" tIns="45720" rIns="91440" bIns="45720" rtlCol="0" anchor="ctr">
            <a:normAutofit/>
          </a:bodyPr>
          <a:lstStyle/>
          <a:p>
            <a:pPr algn="ctr"/>
            <a:r>
              <a:rPr lang="en-US" sz="2400" kern="1200" dirty="0">
                <a:solidFill>
                  <a:schemeClr val="tx1"/>
                </a:solidFill>
                <a:latin typeface="+mj-lt"/>
                <a:ea typeface="+mj-ea"/>
                <a:cs typeface="+mj-cs"/>
              </a:rPr>
              <a:t>How did </a:t>
            </a:r>
            <a:r>
              <a:rPr lang="en-US" sz="2400" kern="1200" dirty="0" err="1">
                <a:solidFill>
                  <a:schemeClr val="tx1"/>
                </a:solidFill>
                <a:latin typeface="+mj-lt"/>
                <a:ea typeface="+mj-ea"/>
                <a:cs typeface="+mj-cs"/>
              </a:rPr>
              <a:t>ChatGPT</a:t>
            </a:r>
            <a:r>
              <a:rPr lang="en-US" sz="2400" kern="1200" dirty="0">
                <a:solidFill>
                  <a:schemeClr val="tx1"/>
                </a:solidFill>
                <a:latin typeface="+mj-lt"/>
                <a:ea typeface="+mj-ea"/>
                <a:cs typeface="+mj-cs"/>
              </a:rPr>
              <a:t> Answer the Prompt?  </a:t>
            </a:r>
            <a:r>
              <a:rPr lang="en-US" sz="2400" kern="1200">
                <a:solidFill>
                  <a:schemeClr val="tx1"/>
                </a:solidFill>
                <a:latin typeface="+mj-lt"/>
                <a:ea typeface="+mj-ea"/>
                <a:cs typeface="+mj-cs"/>
              </a:rPr>
              <a:t>2 Different Answers when asked:</a:t>
            </a:r>
            <a:endParaRPr lang="en-US" sz="2400" kern="1200" dirty="0">
              <a:solidFill>
                <a:schemeClr val="tx1"/>
              </a:solidFill>
              <a:latin typeface="+mj-lt"/>
              <a:ea typeface="+mj-ea"/>
              <a:cs typeface="+mj-cs"/>
            </a:endParaRP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ChatGPT screenshot">
            <a:extLst>
              <a:ext uri="{FF2B5EF4-FFF2-40B4-BE49-F238E27FC236}">
                <a16:creationId xmlns:a16="http://schemas.microsoft.com/office/drawing/2014/main" id="{2EB2F31F-D706-E691-F692-4832669260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178" y="1238309"/>
            <a:ext cx="8565642" cy="3257492"/>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533169C5-A6EC-D6EC-770B-B6356DA67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25" y="4670081"/>
            <a:ext cx="7911548" cy="1844446"/>
          </a:xfrm>
          <a:prstGeom prst="rect">
            <a:avLst/>
          </a:prstGeom>
        </p:spPr>
      </p:pic>
    </p:spTree>
    <p:extLst>
      <p:ext uri="{BB962C8B-B14F-4D97-AF65-F5344CB8AC3E}">
        <p14:creationId xmlns:p14="http://schemas.microsoft.com/office/powerpoint/2010/main" val="157271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3600" b="1"/>
              <a:t>Real Property vs. Intellectual Property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r>
              <a:rPr lang="en-US" sz="1600"/>
              <a:t>First Sale Doctrine: 17 U.S.C. S. 109 </a:t>
            </a:r>
          </a:p>
          <a:p>
            <a:pPr lvl="1"/>
            <a:r>
              <a:rPr lang="en-US" sz="1600"/>
              <a:t>an individual who purchases a copy of a copyrighted work from the copyright holder receives the right to sell, display or otherwise dispose of that particular copy but not the underlying copyright</a:t>
            </a:r>
          </a:p>
          <a:p>
            <a:pPr lvl="1"/>
            <a:r>
              <a:rPr lang="en-US" sz="1600"/>
              <a:t>The sale of a physical object does not constitute the sale of the underlying copyright</a:t>
            </a:r>
          </a:p>
        </p:txBody>
      </p:sp>
      <p:pic>
        <p:nvPicPr>
          <p:cNvPr id="5" name="Picture 4" descr="Yellow paper aeroplane flying the opposite way as many grey paper aeroplanes">
            <a:extLst>
              <a:ext uri="{FF2B5EF4-FFF2-40B4-BE49-F238E27FC236}">
                <a16:creationId xmlns:a16="http://schemas.microsoft.com/office/drawing/2014/main" id="{533B7422-9E0F-21FA-83C5-923D9AF9EA7C}"/>
              </a:ext>
            </a:extLst>
          </p:cNvPr>
          <p:cNvPicPr>
            <a:picLocks noChangeAspect="1"/>
          </p:cNvPicPr>
          <p:nvPr/>
        </p:nvPicPr>
        <p:blipFill rotWithShape="1">
          <a:blip r:embed="rId2"/>
          <a:srcRect l="13935" r="35850"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9706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200" b="1"/>
              <a:t>Duration of Copyright Protection</a:t>
            </a:r>
          </a:p>
        </p:txBody>
      </p:sp>
      <p:graphicFrame>
        <p:nvGraphicFramePr>
          <p:cNvPr id="6" name="Content Placeholder 2">
            <a:extLst>
              <a:ext uri="{FF2B5EF4-FFF2-40B4-BE49-F238E27FC236}">
                <a16:creationId xmlns:a16="http://schemas.microsoft.com/office/drawing/2014/main" id="{F1496371-8406-AFB8-122C-CEF48202FE6E}"/>
              </a:ext>
            </a:extLst>
          </p:cNvPr>
          <p:cNvGraphicFramePr>
            <a:graphicFrameLocks noGrp="1"/>
          </p:cNvGraphicFramePr>
          <p:nvPr>
            <p:ph idx="1"/>
            <p:extLst>
              <p:ext uri="{D42A27DB-BD31-4B8C-83A1-F6EECF244321}">
                <p14:modId xmlns:p14="http://schemas.microsoft.com/office/powerpoint/2010/main" val="182515552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67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7753" y="640080"/>
            <a:ext cx="2800511" cy="3566160"/>
          </a:xfrm>
        </p:spPr>
        <p:txBody>
          <a:bodyPr anchor="b">
            <a:normAutofit/>
          </a:bodyPr>
          <a:lstStyle/>
          <a:p>
            <a:pPr algn="l"/>
            <a:r>
              <a:rPr lang="en-US" sz="4300" b="1" dirty="0"/>
              <a:t>What is Copyright?</a:t>
            </a:r>
            <a:endParaRPr lang="en-US" sz="4300" dirty="0"/>
          </a:p>
        </p:txBody>
      </p:sp>
      <p:sp>
        <p:nvSpPr>
          <p:cNvPr id="3" name="Subtitle 2"/>
          <p:cNvSpPr>
            <a:spLocks noGrp="1"/>
          </p:cNvSpPr>
          <p:nvPr>
            <p:ph type="subTitle" idx="1"/>
          </p:nvPr>
        </p:nvSpPr>
        <p:spPr>
          <a:xfrm>
            <a:off x="667754" y="4587240"/>
            <a:ext cx="2800510" cy="1947672"/>
          </a:xfrm>
        </p:spPr>
        <p:txBody>
          <a:bodyPr>
            <a:normAutofit fontScale="70000" lnSpcReduction="20000"/>
          </a:bodyPr>
          <a:lstStyle/>
          <a:p>
            <a:pPr algn="l"/>
            <a:r>
              <a:rPr lang="en-US" sz="2900" b="1" dirty="0"/>
              <a:t>This is Not a Lecture on AI</a:t>
            </a:r>
          </a:p>
          <a:p>
            <a:pPr algn="l"/>
            <a:endParaRPr lang="en-US" sz="2900" b="1" dirty="0"/>
          </a:p>
          <a:p>
            <a:pPr algn="l"/>
            <a:r>
              <a:rPr lang="en-US" sz="2900" b="1" dirty="0"/>
              <a:t>(or is it?)</a:t>
            </a:r>
          </a:p>
          <a:p>
            <a:pPr algn="l"/>
            <a:endParaRPr lang="en-US" sz="1000" dirty="0"/>
          </a:p>
          <a:p>
            <a:pPr algn="l"/>
            <a:r>
              <a:rPr lang="en-US" sz="1900" b="1" dirty="0"/>
              <a:t>Heather R. VanDyke</a:t>
            </a:r>
          </a:p>
          <a:p>
            <a:pPr algn="l"/>
            <a:r>
              <a:rPr lang="en-US" sz="1900" b="1" dirty="0"/>
              <a:t>Javelina Legal</a:t>
            </a:r>
          </a:p>
          <a:p>
            <a:pPr algn="l"/>
            <a:endParaRPr lang="en-US" sz="1000" b="1" dirty="0"/>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0CF1D137-078A-692B-515A-919A0A839029}"/>
              </a:ext>
            </a:extLst>
          </p:cNvPr>
          <p:cNvPicPr>
            <a:picLocks noChangeAspect="1"/>
          </p:cNvPicPr>
          <p:nvPr/>
        </p:nvPicPr>
        <p:blipFill rotWithShape="1">
          <a:blip r:embed="rId2"/>
          <a:srcRect l="30636" r="27048"/>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0031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700" b="1"/>
              <a:t>Public Domain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r>
              <a:rPr lang="en-US" sz="1900" b="1" dirty="0"/>
              <a:t>Copyright lapsed, never protected</a:t>
            </a:r>
          </a:p>
          <a:p>
            <a:r>
              <a:rPr lang="en-US" sz="1900" b="1" dirty="0"/>
              <a:t>Public Domain materials can be freely used</a:t>
            </a:r>
          </a:p>
          <a:p>
            <a:r>
              <a:rPr lang="en-US" sz="1900" b="1" dirty="0"/>
              <a:t>Works published before January 1, 1928</a:t>
            </a:r>
          </a:p>
          <a:p>
            <a:pPr lvl="1"/>
            <a:endParaRPr lang="en-US" sz="1900" dirty="0"/>
          </a:p>
        </p:txBody>
      </p:sp>
      <p:pic>
        <p:nvPicPr>
          <p:cNvPr id="4" name="Picture 3"/>
          <p:cNvPicPr>
            <a:picLocks noChangeAspect="1"/>
          </p:cNvPicPr>
          <p:nvPr/>
        </p:nvPicPr>
        <p:blipFill rotWithShape="1">
          <a:blip r:embed="rId2"/>
          <a:srcRect l="38088" r="1169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721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63782-C83C-F1D7-2BA0-008B3FD06F39}"/>
              </a:ext>
            </a:extLst>
          </p:cNvPr>
          <p:cNvSpPr>
            <a:spLocks noGrp="1"/>
          </p:cNvSpPr>
          <p:nvPr>
            <p:ph type="title"/>
          </p:nvPr>
        </p:nvSpPr>
        <p:spPr>
          <a:xfrm>
            <a:off x="1041958" y="1233241"/>
            <a:ext cx="2430380" cy="4064628"/>
          </a:xfrm>
        </p:spPr>
        <p:txBody>
          <a:bodyPr>
            <a:normAutofit/>
          </a:bodyPr>
          <a:lstStyle/>
          <a:p>
            <a:r>
              <a:rPr lang="en-US" dirty="0">
                <a:solidFill>
                  <a:srgbClr val="FFFFFF"/>
                </a:solidFill>
              </a:rPr>
              <a:t>Prompt #2</a:t>
            </a:r>
          </a:p>
        </p:txBody>
      </p:sp>
      <p:sp>
        <p:nvSpPr>
          <p:cNvPr id="32" name="Freeform: Shape 3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BEC004-85CF-15DE-5559-2B19FF9908F8}"/>
              </a:ext>
            </a:extLst>
          </p:cNvPr>
          <p:cNvSpPr>
            <a:spLocks noGrp="1"/>
          </p:cNvSpPr>
          <p:nvPr>
            <p:ph idx="1"/>
          </p:nvPr>
        </p:nvSpPr>
        <p:spPr>
          <a:xfrm>
            <a:off x="4572000" y="820880"/>
            <a:ext cx="3943349" cy="4889350"/>
          </a:xfrm>
        </p:spPr>
        <p:txBody>
          <a:bodyPr anchor="t">
            <a:normAutofit/>
          </a:bodyPr>
          <a:lstStyle/>
          <a:p>
            <a:pPr marL="0" indent="0">
              <a:buNone/>
            </a:pPr>
            <a:r>
              <a:rPr lang="en-US" dirty="0"/>
              <a:t>What is your fondest memory so far as a law student or attorney? </a:t>
            </a:r>
          </a:p>
          <a:p>
            <a:pPr marL="0" indent="0">
              <a:buNone/>
            </a:pPr>
            <a:endParaRPr lang="en-US" dirty="0"/>
          </a:p>
          <a:p>
            <a:pPr marL="0" indent="0">
              <a:buNone/>
            </a:pPr>
            <a:r>
              <a:rPr lang="en-US" dirty="0"/>
              <a:t>Depict it in a drawing or short writing on the paper in front of you. You have 1 minute.</a:t>
            </a:r>
          </a:p>
        </p:txBody>
      </p:sp>
      <p:sp>
        <p:nvSpPr>
          <p:cNvPr id="38" name="Freeform: Shape 3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2759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E2919-C068-9E15-9EF4-1676580C25F1}"/>
              </a:ext>
            </a:extLst>
          </p:cNvPr>
          <p:cNvSpPr>
            <a:spLocks noGrp="1"/>
          </p:cNvSpPr>
          <p:nvPr>
            <p:ph type="title"/>
          </p:nvPr>
        </p:nvSpPr>
        <p:spPr>
          <a:xfrm>
            <a:off x="628650" y="365125"/>
            <a:ext cx="4168866" cy="1325563"/>
          </a:xfrm>
        </p:spPr>
        <p:txBody>
          <a:bodyPr>
            <a:normAutofit/>
          </a:bodyPr>
          <a:lstStyle/>
          <a:p>
            <a:r>
              <a:rPr lang="en-US" sz="4100" dirty="0"/>
              <a:t>Tear your paper any way you’d like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455D31-D257-89D1-AE8B-B8EE4FA92712}"/>
              </a:ext>
            </a:extLst>
          </p:cNvPr>
          <p:cNvSpPr>
            <a:spLocks noGrp="1"/>
          </p:cNvSpPr>
          <p:nvPr>
            <p:ph idx="1"/>
          </p:nvPr>
        </p:nvSpPr>
        <p:spPr>
          <a:xfrm>
            <a:off x="628650" y="1825625"/>
            <a:ext cx="4168866" cy="4351338"/>
          </a:xfrm>
        </p:spPr>
        <p:txBody>
          <a:bodyPr>
            <a:normAutofit/>
          </a:bodyPr>
          <a:lstStyle/>
          <a:p>
            <a:pPr marL="0" indent="0">
              <a:buNone/>
            </a:pPr>
            <a:r>
              <a:rPr lang="en-US" dirty="0"/>
              <a:t>Small tears, big ones, reducing the overall size, one tear, many tears, etc.</a:t>
            </a:r>
          </a:p>
          <a:p>
            <a:pPr marL="0" indent="0">
              <a:buNone/>
            </a:pPr>
            <a:endParaRPr lang="en-US" dirty="0"/>
          </a:p>
          <a:p>
            <a:pPr marL="0" indent="0">
              <a:buNone/>
            </a:pPr>
            <a:r>
              <a:rPr lang="en-US" dirty="0"/>
              <a:t>And we will all pass it 4 times in the direction I tell you and all at the same time</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878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6C015-8701-766F-37DF-560934771F45}"/>
              </a:ext>
            </a:extLst>
          </p:cNvPr>
          <p:cNvSpPr>
            <a:spLocks noGrp="1"/>
          </p:cNvSpPr>
          <p:nvPr>
            <p:ph type="title"/>
          </p:nvPr>
        </p:nvSpPr>
        <p:spPr>
          <a:xfrm>
            <a:off x="3429000" y="601744"/>
            <a:ext cx="5086350" cy="1338696"/>
          </a:xfrm>
        </p:spPr>
        <p:txBody>
          <a:bodyPr>
            <a:normAutofit/>
          </a:bodyPr>
          <a:lstStyle/>
          <a:p>
            <a:r>
              <a:rPr lang="en-US" dirty="0"/>
              <a:t>Review the paper in your hands</a:t>
            </a:r>
          </a:p>
        </p:txBody>
      </p:sp>
      <p:pic>
        <p:nvPicPr>
          <p:cNvPr id="5" name="Picture 4" descr="Layers of backlit paper">
            <a:extLst>
              <a:ext uri="{FF2B5EF4-FFF2-40B4-BE49-F238E27FC236}">
                <a16:creationId xmlns:a16="http://schemas.microsoft.com/office/drawing/2014/main" id="{5F926AED-079D-E5DB-93AE-B823B64B664E}"/>
              </a:ext>
            </a:extLst>
          </p:cNvPr>
          <p:cNvPicPr>
            <a:picLocks noChangeAspect="1"/>
          </p:cNvPicPr>
          <p:nvPr/>
        </p:nvPicPr>
        <p:blipFill rotWithShape="1">
          <a:blip r:embed="rId2"/>
          <a:srcRect l="41073" r="3151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2BC21B6-9C71-0A77-5410-7C1224DCF4BD}"/>
              </a:ext>
            </a:extLst>
          </p:cNvPr>
          <p:cNvSpPr>
            <a:spLocks noGrp="1"/>
          </p:cNvSpPr>
          <p:nvPr>
            <p:ph idx="1"/>
          </p:nvPr>
        </p:nvSpPr>
        <p:spPr>
          <a:xfrm>
            <a:off x="3429000" y="2201958"/>
            <a:ext cx="5086350" cy="3900730"/>
          </a:xfrm>
        </p:spPr>
        <p:txBody>
          <a:bodyPr anchor="t">
            <a:normAutofit fontScale="92500" lnSpcReduction="10000"/>
          </a:bodyPr>
          <a:lstStyle/>
          <a:p>
            <a:pPr marL="0" indent="0">
              <a:buNone/>
            </a:pPr>
            <a:r>
              <a:rPr lang="en-US" sz="2000" dirty="0"/>
              <a:t>If your paper is blue, the work you are viewing is in the public domain. It is currently  available for use in any manner. In the future, if there is copyrightable content combined with the existing work, then those components of the work may be protectible. Add the letters PD in close proximity to the existing images.</a:t>
            </a:r>
          </a:p>
          <a:p>
            <a:pPr marL="0" indent="0">
              <a:buNone/>
            </a:pPr>
            <a:endParaRPr lang="en-US" sz="2000" dirty="0"/>
          </a:p>
          <a:p>
            <a:pPr marL="0" indent="0">
              <a:buNone/>
            </a:pPr>
            <a:r>
              <a:rPr lang="en-US" sz="2000" dirty="0"/>
              <a:t>If your paper isn’t blue, do you agree with the current assessment as to whether it is copyrightable (e.g., whether the “X” or no “X” is appropriate?). If you think an “X” is missing, add one. If you think it’s there in error, remove it however you’d like (color over it, smudge it out, rip it off, etc.).</a:t>
            </a:r>
          </a:p>
        </p:txBody>
      </p:sp>
    </p:spTree>
    <p:extLst>
      <p:ext uri="{BB962C8B-B14F-4D97-AF65-F5344CB8AC3E}">
        <p14:creationId xmlns:p14="http://schemas.microsoft.com/office/powerpoint/2010/main" val="388428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AC66-74D5-8913-0876-5F493D92B8F8}"/>
              </a:ext>
            </a:extLst>
          </p:cNvPr>
          <p:cNvSpPr>
            <a:spLocks noGrp="1"/>
          </p:cNvSpPr>
          <p:nvPr>
            <p:ph type="title"/>
          </p:nvPr>
        </p:nvSpPr>
        <p:spPr/>
        <p:txBody>
          <a:bodyPr/>
          <a:lstStyle/>
          <a:p>
            <a:r>
              <a:rPr lang="en-US" dirty="0"/>
              <a:t>How did </a:t>
            </a:r>
            <a:r>
              <a:rPr lang="en-US" dirty="0" err="1"/>
              <a:t>ChatGPT</a:t>
            </a:r>
            <a:r>
              <a:rPr lang="en-US" dirty="0"/>
              <a:t> Answer the Prompt?</a:t>
            </a:r>
          </a:p>
        </p:txBody>
      </p:sp>
      <p:pic>
        <p:nvPicPr>
          <p:cNvPr id="9" name="Content Placeholder 8" descr="A screenshot of a black and white text&#10;&#10;Description automatically generated">
            <a:extLst>
              <a:ext uri="{FF2B5EF4-FFF2-40B4-BE49-F238E27FC236}">
                <a16:creationId xmlns:a16="http://schemas.microsoft.com/office/drawing/2014/main" id="{B7D7461C-1DB4-8B7F-F200-4051A26FF7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228240"/>
            <a:ext cx="7886700" cy="3546108"/>
          </a:xfrm>
        </p:spPr>
      </p:pic>
    </p:spTree>
    <p:extLst>
      <p:ext uri="{BB962C8B-B14F-4D97-AF65-F5344CB8AC3E}">
        <p14:creationId xmlns:p14="http://schemas.microsoft.com/office/powerpoint/2010/main" val="172265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b="1"/>
              <a:t>Using Third Party Content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457201"/>
            <a:ext cx="4668251" cy="4114799"/>
          </a:xfrm>
        </p:spPr>
        <p:txBody>
          <a:bodyPr anchor="ctr">
            <a:normAutofit/>
          </a:bodyPr>
          <a:lstStyle/>
          <a:p>
            <a:r>
              <a:rPr lang="en-US" sz="1900" dirty="0"/>
              <a:t>Copying images, lyrics, or other third-party content in your work may be copyright infringement</a:t>
            </a:r>
          </a:p>
          <a:p>
            <a:r>
              <a:rPr lang="en-US" sz="1900" dirty="0"/>
              <a:t>Typically it is safest to publish you work with the permission of the original author</a:t>
            </a:r>
          </a:p>
          <a:p>
            <a:pPr lvl="1"/>
            <a:r>
              <a:rPr lang="en-US" sz="1900" dirty="0"/>
              <a:t>Note: asking for but being denied permission is likely worse than using without permission</a:t>
            </a:r>
          </a:p>
        </p:txBody>
      </p:sp>
      <p:pic>
        <p:nvPicPr>
          <p:cNvPr id="5" name="Picture 4">
            <a:extLst>
              <a:ext uri="{FF2B5EF4-FFF2-40B4-BE49-F238E27FC236}">
                <a16:creationId xmlns:a16="http://schemas.microsoft.com/office/drawing/2014/main" id="{1860F69F-2E39-2EA7-8680-8B814D31E0E8}"/>
              </a:ext>
            </a:extLst>
          </p:cNvPr>
          <p:cNvPicPr>
            <a:picLocks noChangeAspect="1"/>
          </p:cNvPicPr>
          <p:nvPr/>
        </p:nvPicPr>
        <p:blipFill>
          <a:blip r:embed="rId2"/>
          <a:stretch>
            <a:fillRect/>
          </a:stretch>
        </p:blipFill>
        <p:spPr>
          <a:xfrm>
            <a:off x="4900114" y="4068392"/>
            <a:ext cx="3862707" cy="2341551"/>
          </a:xfrm>
          <a:prstGeom prst="rect">
            <a:avLst/>
          </a:prstGeom>
        </p:spPr>
      </p:pic>
    </p:spTree>
    <p:extLst>
      <p:ext uri="{BB962C8B-B14F-4D97-AF65-F5344CB8AC3E}">
        <p14:creationId xmlns:p14="http://schemas.microsoft.com/office/powerpoint/2010/main" val="221409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48640"/>
            <a:ext cx="2700645" cy="5431536"/>
          </a:xfrm>
        </p:spPr>
        <p:txBody>
          <a:bodyPr>
            <a:normAutofit/>
          </a:bodyPr>
          <a:lstStyle/>
          <a:p>
            <a:r>
              <a:rPr lang="en-US" sz="4700" b="1"/>
              <a:t>Joint Works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r>
              <a:rPr lang="en-US" sz="1900" dirty="0"/>
              <a:t>Joint authors can each exploit a work</a:t>
            </a:r>
          </a:p>
          <a:p>
            <a:pPr lvl="1"/>
            <a:r>
              <a:rPr lang="en-US" sz="1900" dirty="0"/>
              <a:t>Must account to joint authors</a:t>
            </a:r>
          </a:p>
          <a:p>
            <a:r>
              <a:rPr lang="en-US" sz="1900" dirty="0"/>
              <a:t>Establishing joint ownership</a:t>
            </a:r>
          </a:p>
          <a:p>
            <a:pPr lvl="1"/>
            <a:r>
              <a:rPr lang="en-US" sz="1900" dirty="0"/>
              <a:t>Intent to contribute to the whole</a:t>
            </a:r>
          </a:p>
          <a:p>
            <a:pPr lvl="1"/>
            <a:r>
              <a:rPr lang="en-US" sz="1900" dirty="0"/>
              <a:t>Contributions are separately copyrightable</a:t>
            </a:r>
          </a:p>
          <a:p>
            <a:r>
              <a:rPr lang="en-US" sz="1900" dirty="0"/>
              <a:t>To prevent joint authorship</a:t>
            </a:r>
          </a:p>
          <a:p>
            <a:pPr lvl="1"/>
            <a:r>
              <a:rPr lang="en-US" sz="1900" dirty="0"/>
              <a:t>Written agreement setting forth terms of the relationship</a:t>
            </a:r>
          </a:p>
        </p:txBody>
      </p:sp>
      <p:pic>
        <p:nvPicPr>
          <p:cNvPr id="7" name="Picture 6" descr="ls012786.png">
            <a:extLst>
              <a:ext uri="{FF2B5EF4-FFF2-40B4-BE49-F238E27FC236}">
                <a16:creationId xmlns:a16="http://schemas.microsoft.com/office/drawing/2014/main" id="{9AD64A7A-BEE0-A68A-2A2B-23B8DF77B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733867"/>
            <a:ext cx="2842552" cy="206085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401177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63782-C83C-F1D7-2BA0-008B3FD06F39}"/>
              </a:ext>
            </a:extLst>
          </p:cNvPr>
          <p:cNvSpPr>
            <a:spLocks noGrp="1"/>
          </p:cNvSpPr>
          <p:nvPr>
            <p:ph type="title"/>
          </p:nvPr>
        </p:nvSpPr>
        <p:spPr>
          <a:xfrm>
            <a:off x="717619" y="1112969"/>
            <a:ext cx="2952974" cy="4166010"/>
          </a:xfrm>
        </p:spPr>
        <p:txBody>
          <a:bodyPr>
            <a:normAutofit/>
          </a:bodyPr>
          <a:lstStyle/>
          <a:p>
            <a:r>
              <a:rPr lang="en-US" dirty="0">
                <a:solidFill>
                  <a:srgbClr val="FFFFFF"/>
                </a:solidFill>
              </a:rPr>
              <a:t>Prompt #3</a:t>
            </a:r>
          </a:p>
        </p:txBody>
      </p:sp>
      <p:sp>
        <p:nvSpPr>
          <p:cNvPr id="26" name="Freeform: Shape 2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BEC004-85CF-15DE-5559-2B19FF9908F8}"/>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pPr marL="0" indent="0">
              <a:buNone/>
            </a:pPr>
            <a:r>
              <a:rPr lang="en-US" dirty="0"/>
              <a:t>What month were you born?</a:t>
            </a:r>
          </a:p>
          <a:p>
            <a:pPr marL="0" indent="0">
              <a:buNone/>
            </a:pPr>
            <a:endParaRPr lang="en-US" dirty="0"/>
          </a:p>
          <a:p>
            <a:pPr marL="0" indent="0">
              <a:buNone/>
            </a:pPr>
            <a:r>
              <a:rPr lang="en-US" dirty="0"/>
              <a:t>Draw a representation of that month (e.g., zodiac sign, season, personal reference, write the name of the month, etc.). You have 1 minute.</a:t>
            </a:r>
          </a:p>
        </p:txBody>
      </p:sp>
      <p:sp>
        <p:nvSpPr>
          <p:cNvPr id="32" name="Freeform: Shape 3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5540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E2919-C068-9E15-9EF4-1676580C25F1}"/>
              </a:ext>
            </a:extLst>
          </p:cNvPr>
          <p:cNvSpPr>
            <a:spLocks noGrp="1"/>
          </p:cNvSpPr>
          <p:nvPr>
            <p:ph type="title"/>
          </p:nvPr>
        </p:nvSpPr>
        <p:spPr>
          <a:xfrm>
            <a:off x="628650" y="365125"/>
            <a:ext cx="4168866" cy="1325563"/>
          </a:xfrm>
        </p:spPr>
        <p:txBody>
          <a:bodyPr>
            <a:normAutofit fontScale="90000"/>
          </a:bodyPr>
          <a:lstStyle/>
          <a:p>
            <a:r>
              <a:rPr lang="en-US" sz="4100" dirty="0"/>
              <a:t>Add several small shapes throughout your paper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455D31-D257-89D1-AE8B-B8EE4FA92712}"/>
              </a:ext>
            </a:extLst>
          </p:cNvPr>
          <p:cNvSpPr>
            <a:spLocks noGrp="1"/>
          </p:cNvSpPr>
          <p:nvPr>
            <p:ph idx="1"/>
          </p:nvPr>
        </p:nvSpPr>
        <p:spPr>
          <a:xfrm>
            <a:off x="628650" y="1825625"/>
            <a:ext cx="4168866" cy="4351338"/>
          </a:xfrm>
        </p:spPr>
        <p:txBody>
          <a:bodyPr>
            <a:normAutofit/>
          </a:bodyPr>
          <a:lstStyle/>
          <a:p>
            <a:pPr marL="0" indent="0">
              <a:buNone/>
            </a:pPr>
            <a:r>
              <a:rPr lang="en-US" dirty="0"/>
              <a:t>Circles, squares, rectangles, oblong shapes</a:t>
            </a:r>
          </a:p>
          <a:p>
            <a:pPr marL="0" indent="0">
              <a:buNone/>
            </a:pPr>
            <a:endParaRPr lang="en-US" dirty="0"/>
          </a:p>
          <a:p>
            <a:pPr marL="0" indent="0">
              <a:buNone/>
            </a:pPr>
            <a:r>
              <a:rPr lang="en-US" dirty="0"/>
              <a:t>And we will all pass it 4 times in the direction I tell you and all at the same time</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49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6C015-8701-766F-37DF-560934771F45}"/>
              </a:ext>
            </a:extLst>
          </p:cNvPr>
          <p:cNvSpPr>
            <a:spLocks noGrp="1"/>
          </p:cNvSpPr>
          <p:nvPr>
            <p:ph type="title"/>
          </p:nvPr>
        </p:nvSpPr>
        <p:spPr>
          <a:xfrm>
            <a:off x="3429000" y="601744"/>
            <a:ext cx="5086350" cy="1338696"/>
          </a:xfrm>
        </p:spPr>
        <p:txBody>
          <a:bodyPr>
            <a:normAutofit/>
          </a:bodyPr>
          <a:lstStyle/>
          <a:p>
            <a:r>
              <a:rPr lang="en-US" dirty="0"/>
              <a:t>Review the paper in your hands</a:t>
            </a:r>
          </a:p>
        </p:txBody>
      </p:sp>
      <p:pic>
        <p:nvPicPr>
          <p:cNvPr id="5" name="Picture 4" descr="Layers of backlit paper">
            <a:extLst>
              <a:ext uri="{FF2B5EF4-FFF2-40B4-BE49-F238E27FC236}">
                <a16:creationId xmlns:a16="http://schemas.microsoft.com/office/drawing/2014/main" id="{5F926AED-079D-E5DB-93AE-B823B64B664E}"/>
              </a:ext>
            </a:extLst>
          </p:cNvPr>
          <p:cNvPicPr>
            <a:picLocks noChangeAspect="1"/>
          </p:cNvPicPr>
          <p:nvPr/>
        </p:nvPicPr>
        <p:blipFill rotWithShape="1">
          <a:blip r:embed="rId2"/>
          <a:srcRect l="41073" r="3151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2BC21B6-9C71-0A77-5410-7C1224DCF4BD}"/>
              </a:ext>
            </a:extLst>
          </p:cNvPr>
          <p:cNvSpPr>
            <a:spLocks noGrp="1"/>
          </p:cNvSpPr>
          <p:nvPr>
            <p:ph idx="1"/>
          </p:nvPr>
        </p:nvSpPr>
        <p:spPr>
          <a:xfrm>
            <a:off x="3429000" y="2201958"/>
            <a:ext cx="5086350" cy="3900730"/>
          </a:xfrm>
        </p:spPr>
        <p:txBody>
          <a:bodyPr anchor="t">
            <a:normAutofit lnSpcReduction="10000"/>
          </a:bodyPr>
          <a:lstStyle/>
          <a:p>
            <a:pPr marL="0" indent="0">
              <a:buNone/>
            </a:pPr>
            <a:r>
              <a:rPr lang="en-US" sz="2000" dirty="0"/>
              <a:t>If your paper is pink, there is a written agreement amongst the existing joint authors that states one author is able to license the entire work on behalf of all authors. Choose which author has licensing authority by encircling the portion of the work that is clearly created by one author. If one author isn’t distinct, then change nothing.</a:t>
            </a:r>
          </a:p>
          <a:p>
            <a:pPr marL="0" indent="0">
              <a:buNone/>
            </a:pPr>
            <a:endParaRPr lang="en-US" sz="2000" dirty="0"/>
          </a:p>
          <a:p>
            <a:pPr marL="0" indent="0">
              <a:buNone/>
            </a:pPr>
            <a:r>
              <a:rPr lang="en-US" sz="2000" dirty="0"/>
              <a:t>If your paper isn’t pink, your joint work does not have an existing agreement and all authors must agree on licensing terms.</a:t>
            </a:r>
          </a:p>
        </p:txBody>
      </p:sp>
    </p:spTree>
    <p:extLst>
      <p:ext uri="{BB962C8B-B14F-4D97-AF65-F5344CB8AC3E}">
        <p14:creationId xmlns:p14="http://schemas.microsoft.com/office/powerpoint/2010/main" val="267288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0589C-E174-034D-4E71-3BB3E874A477}"/>
              </a:ext>
            </a:extLst>
          </p:cNvPr>
          <p:cNvSpPr>
            <a:spLocks noGrp="1"/>
          </p:cNvSpPr>
          <p:nvPr>
            <p:ph type="title"/>
          </p:nvPr>
        </p:nvSpPr>
        <p:spPr>
          <a:xfrm>
            <a:off x="3973321" y="329184"/>
            <a:ext cx="4688333" cy="1783080"/>
          </a:xfrm>
        </p:spPr>
        <p:txBody>
          <a:bodyPr anchor="b">
            <a:normAutofit/>
          </a:bodyPr>
          <a:lstStyle/>
          <a:p>
            <a:r>
              <a:rPr lang="en-US" sz="4700"/>
              <a:t>What is Copyright?</a:t>
            </a:r>
          </a:p>
        </p:txBody>
      </p:sp>
      <p:pic>
        <p:nvPicPr>
          <p:cNvPr id="5" name="Picture 4" descr="Many question marks on black background">
            <a:extLst>
              <a:ext uri="{FF2B5EF4-FFF2-40B4-BE49-F238E27FC236}">
                <a16:creationId xmlns:a16="http://schemas.microsoft.com/office/drawing/2014/main" id="{F4A0FA92-7ACC-3D94-9EDB-CE4DBF1D0BDD}"/>
              </a:ext>
            </a:extLst>
          </p:cNvPr>
          <p:cNvPicPr>
            <a:picLocks noChangeAspect="1"/>
          </p:cNvPicPr>
          <p:nvPr/>
        </p:nvPicPr>
        <p:blipFill rotWithShape="1">
          <a:blip r:embed="rId2"/>
          <a:srcRect l="64651" r="4280"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11703-2716-6283-AC1E-0E459AA6955A}"/>
              </a:ext>
            </a:extLst>
          </p:cNvPr>
          <p:cNvSpPr>
            <a:spLocks noGrp="1"/>
          </p:cNvSpPr>
          <p:nvPr>
            <p:ph idx="1"/>
          </p:nvPr>
        </p:nvSpPr>
        <p:spPr>
          <a:xfrm>
            <a:off x="3973321" y="2706624"/>
            <a:ext cx="4688333" cy="3483864"/>
          </a:xfrm>
        </p:spPr>
        <p:txBody>
          <a:bodyPr>
            <a:normAutofit/>
          </a:bodyPr>
          <a:lstStyle/>
          <a:p>
            <a:pPr marL="0" indent="0">
              <a:buNone/>
            </a:pPr>
            <a:r>
              <a:rPr lang="en-US" sz="1900" dirty="0"/>
              <a:t>A short term monopoly for certain original works of human authorship fixed in a tangible medium of expression</a:t>
            </a:r>
          </a:p>
          <a:p>
            <a:pPr marL="0" indent="0">
              <a:buNone/>
            </a:pPr>
            <a:endParaRPr lang="en-US" sz="1900" dirty="0"/>
          </a:p>
          <a:p>
            <a:pPr marL="0" indent="0">
              <a:buNone/>
            </a:pPr>
            <a:r>
              <a:rPr lang="en-US" sz="1900" dirty="0"/>
              <a:t>Ok, we answered the question. Thank you for your time today.</a:t>
            </a:r>
          </a:p>
          <a:p>
            <a:pPr marL="0" indent="0">
              <a:buNone/>
            </a:pPr>
            <a:endParaRPr lang="en-US" sz="1900" dirty="0"/>
          </a:p>
          <a:p>
            <a:pPr marL="0" indent="0">
              <a:buNone/>
            </a:pPr>
            <a:endParaRPr lang="en-US" sz="1900" dirty="0"/>
          </a:p>
          <a:p>
            <a:pPr marL="0" indent="0">
              <a:buNone/>
            </a:pPr>
            <a:endParaRPr lang="en-US" sz="1900" dirty="0"/>
          </a:p>
          <a:p>
            <a:endParaRPr lang="en-US" sz="1900" dirty="0"/>
          </a:p>
          <a:p>
            <a:pPr marL="0" indent="0">
              <a:buNone/>
            </a:pPr>
            <a:endParaRPr lang="en-US" sz="1900" dirty="0"/>
          </a:p>
        </p:txBody>
      </p:sp>
    </p:spTree>
    <p:extLst>
      <p:ext uri="{BB962C8B-B14F-4D97-AF65-F5344CB8AC3E}">
        <p14:creationId xmlns:p14="http://schemas.microsoft.com/office/powerpoint/2010/main" val="2154478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1890-84E8-BF41-00C0-A4873AFA41F1}"/>
              </a:ext>
            </a:extLst>
          </p:cNvPr>
          <p:cNvSpPr>
            <a:spLocks noGrp="1"/>
          </p:cNvSpPr>
          <p:nvPr>
            <p:ph type="title"/>
          </p:nvPr>
        </p:nvSpPr>
        <p:spPr/>
        <p:txBody>
          <a:bodyPr>
            <a:normAutofit/>
          </a:bodyPr>
          <a:lstStyle/>
          <a:p>
            <a:r>
              <a:rPr lang="en-US" sz="2800" dirty="0"/>
              <a:t>How did </a:t>
            </a:r>
            <a:r>
              <a:rPr lang="en-US" sz="2800" dirty="0" err="1"/>
              <a:t>ChatGPT</a:t>
            </a:r>
            <a:r>
              <a:rPr lang="en-US" sz="2800" dirty="0"/>
              <a:t> Answer the Prompt?</a:t>
            </a:r>
          </a:p>
        </p:txBody>
      </p:sp>
      <p:pic>
        <p:nvPicPr>
          <p:cNvPr id="5" name="Content Placeholder 4" descr="A screenshot of a black and white text&#10;&#10;Description automatically generated">
            <a:extLst>
              <a:ext uri="{FF2B5EF4-FFF2-40B4-BE49-F238E27FC236}">
                <a16:creationId xmlns:a16="http://schemas.microsoft.com/office/drawing/2014/main" id="{13F2387F-060C-A089-9CCA-9EC6825844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71600"/>
            <a:ext cx="7315200" cy="5410200"/>
          </a:xfrm>
        </p:spPr>
      </p:pic>
    </p:spTree>
    <p:extLst>
      <p:ext uri="{BB962C8B-B14F-4D97-AF65-F5344CB8AC3E}">
        <p14:creationId xmlns:p14="http://schemas.microsoft.com/office/powerpoint/2010/main" val="3043083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b="1"/>
              <a:t>Works Made for Hire</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5"/>
            <a:ext cx="5035164" cy="4710485"/>
          </a:xfrm>
        </p:spPr>
        <p:txBody>
          <a:bodyPr anchor="t">
            <a:normAutofit fontScale="92500"/>
          </a:bodyPr>
          <a:lstStyle/>
          <a:p>
            <a:r>
              <a:rPr lang="en-US" sz="1600" dirty="0"/>
              <a:t>The creator does not own the rights to a work for hire</a:t>
            </a:r>
          </a:p>
          <a:p>
            <a:r>
              <a:rPr lang="en-US" sz="1600" dirty="0"/>
              <a:t>Work for hire exists if:</a:t>
            </a:r>
          </a:p>
          <a:p>
            <a:pPr lvl="1"/>
            <a:r>
              <a:rPr lang="en-US" sz="1600" dirty="0"/>
              <a:t>Employee + work created in scope of employment; or</a:t>
            </a:r>
          </a:p>
          <a:p>
            <a:pPr lvl="2"/>
            <a:r>
              <a:rPr lang="en-US" sz="1600" dirty="0"/>
              <a:t>Control by the employer over the work</a:t>
            </a:r>
          </a:p>
          <a:p>
            <a:pPr lvl="2"/>
            <a:r>
              <a:rPr lang="en-US" sz="1600" dirty="0"/>
              <a:t>Control by the employer over the employee</a:t>
            </a:r>
          </a:p>
          <a:p>
            <a:pPr lvl="1"/>
            <a:r>
              <a:rPr lang="en-US" sz="1600" dirty="0"/>
              <a:t>Work ordered/commissioned + </a:t>
            </a:r>
            <a:r>
              <a:rPr lang="en-US" sz="1600" b="1" u="sng" dirty="0"/>
              <a:t>agreed in writing</a:t>
            </a:r>
          </a:p>
          <a:p>
            <a:pPr lvl="2"/>
            <a:r>
              <a:rPr lang="en-US" sz="1600" dirty="0"/>
              <a:t>Contribution to collective work</a:t>
            </a:r>
          </a:p>
          <a:p>
            <a:pPr lvl="2"/>
            <a:r>
              <a:rPr lang="en-US" sz="1600" dirty="0"/>
              <a:t>Contribution to audio-visual work</a:t>
            </a:r>
          </a:p>
          <a:p>
            <a:pPr lvl="2"/>
            <a:r>
              <a:rPr lang="en-US" sz="1600" dirty="0"/>
              <a:t>Translations</a:t>
            </a:r>
          </a:p>
          <a:p>
            <a:pPr lvl="2"/>
            <a:r>
              <a:rPr lang="en-US" sz="1600" dirty="0"/>
              <a:t>Supplementary work</a:t>
            </a:r>
          </a:p>
          <a:p>
            <a:pPr lvl="2"/>
            <a:r>
              <a:rPr lang="en-US" sz="1600" dirty="0"/>
              <a:t>Compilation</a:t>
            </a:r>
          </a:p>
          <a:p>
            <a:pPr lvl="2"/>
            <a:r>
              <a:rPr lang="en-US" sz="1600" dirty="0"/>
              <a:t>Instructional text</a:t>
            </a:r>
          </a:p>
          <a:p>
            <a:pPr lvl="2"/>
            <a:r>
              <a:rPr lang="en-US" sz="1600" dirty="0"/>
              <a:t>An atlas</a:t>
            </a:r>
          </a:p>
          <a:p>
            <a:r>
              <a:rPr lang="en-US" sz="1600" dirty="0"/>
              <a:t>Duration of protection based on publication or creation</a:t>
            </a:r>
          </a:p>
          <a:p>
            <a:r>
              <a:rPr lang="en-US" sz="1600" dirty="0"/>
              <a:t>A WFH cannot be terminated under the Copyright Act</a:t>
            </a:r>
          </a:p>
          <a:p>
            <a:pPr marL="0" indent="0">
              <a:buNone/>
            </a:pPr>
            <a:endParaRPr lang="en-US" sz="1300" dirty="0"/>
          </a:p>
          <a:p>
            <a:pPr lvl="2"/>
            <a:endParaRPr lang="en-US" sz="1300" dirty="0"/>
          </a:p>
          <a:p>
            <a:pPr lvl="2"/>
            <a:endParaRPr lang="en-US" sz="1300" dirty="0"/>
          </a:p>
          <a:p>
            <a:pPr lvl="2"/>
            <a:endParaRPr lang="en-US" sz="1300" dirty="0"/>
          </a:p>
        </p:txBody>
      </p:sp>
      <p:pic>
        <p:nvPicPr>
          <p:cNvPr id="18" name="Picture 17" descr="Rolls of blueprints">
            <a:extLst>
              <a:ext uri="{FF2B5EF4-FFF2-40B4-BE49-F238E27FC236}">
                <a16:creationId xmlns:a16="http://schemas.microsoft.com/office/drawing/2014/main" id="{ADC55F3A-8F16-D36F-F4E9-784D5A192682}"/>
              </a:ext>
            </a:extLst>
          </p:cNvPr>
          <p:cNvPicPr>
            <a:picLocks noChangeAspect="1"/>
          </p:cNvPicPr>
          <p:nvPr/>
        </p:nvPicPr>
        <p:blipFill rotWithShape="1">
          <a:blip r:embed="rId3"/>
          <a:srcRect l="51836" r="2" b="2"/>
          <a:stretch/>
        </p:blipFill>
        <p:spPr>
          <a:xfrm>
            <a:off x="5756743" y="2093976"/>
            <a:ext cx="2955798" cy="4096512"/>
          </a:xfrm>
          <a:prstGeom prst="rect">
            <a:avLst/>
          </a:prstGeom>
        </p:spPr>
      </p:pic>
    </p:spTree>
    <p:extLst>
      <p:ext uri="{BB962C8B-B14F-4D97-AF65-F5344CB8AC3E}">
        <p14:creationId xmlns:p14="http://schemas.microsoft.com/office/powerpoint/2010/main" val="3026044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3600" b="1"/>
              <a:t>Copyright License &amp; Assignment</a:t>
            </a:r>
          </a:p>
        </p:txBody>
      </p:sp>
      <p:sp>
        <p:nvSpPr>
          <p:cNvPr id="5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4EAD99A5-90F5-33F8-D2C6-F9C16AF4D378}"/>
              </a:ext>
            </a:extLst>
          </p:cNvPr>
          <p:cNvGraphicFramePr>
            <a:graphicFrameLocks noGrp="1"/>
          </p:cNvGraphicFramePr>
          <p:nvPr>
            <p:ph idx="1"/>
            <p:extLst>
              <p:ext uri="{D42A27DB-BD31-4B8C-83A1-F6EECF244321}">
                <p14:modId xmlns:p14="http://schemas.microsoft.com/office/powerpoint/2010/main" val="2094776033"/>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448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63782-C83C-F1D7-2BA0-008B3FD06F39}"/>
              </a:ext>
            </a:extLst>
          </p:cNvPr>
          <p:cNvSpPr>
            <a:spLocks noGrp="1"/>
          </p:cNvSpPr>
          <p:nvPr>
            <p:ph type="title"/>
          </p:nvPr>
        </p:nvSpPr>
        <p:spPr>
          <a:xfrm>
            <a:off x="1041958" y="1233241"/>
            <a:ext cx="2430380" cy="4064628"/>
          </a:xfrm>
        </p:spPr>
        <p:txBody>
          <a:bodyPr>
            <a:normAutofit/>
          </a:bodyPr>
          <a:lstStyle/>
          <a:p>
            <a:r>
              <a:rPr lang="en-US" dirty="0">
                <a:solidFill>
                  <a:srgbClr val="FFFFFF"/>
                </a:solidFill>
              </a:rPr>
              <a:t>Prompt #4</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BEC004-85CF-15DE-5559-2B19FF9908F8}"/>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pPr marL="0" indent="0">
              <a:buNone/>
            </a:pPr>
            <a:r>
              <a:rPr lang="en-US" dirty="0"/>
              <a:t>What is your favorite color and where have you seen it? Depict that scene. You have 1 minute </a:t>
            </a:r>
            <a:r>
              <a:rPr lang="en-US" dirty="0">
                <a:sym typeface="Wingdings" pitchFamily="2" charset="2"/>
              </a:rPr>
              <a:t></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91352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E2919-C068-9E15-9EF4-1676580C25F1}"/>
              </a:ext>
            </a:extLst>
          </p:cNvPr>
          <p:cNvSpPr>
            <a:spLocks noGrp="1"/>
          </p:cNvSpPr>
          <p:nvPr>
            <p:ph type="title"/>
          </p:nvPr>
        </p:nvSpPr>
        <p:spPr>
          <a:xfrm>
            <a:off x="628650" y="365125"/>
            <a:ext cx="4168866" cy="1325563"/>
          </a:xfrm>
        </p:spPr>
        <p:txBody>
          <a:bodyPr>
            <a:normAutofit/>
          </a:bodyPr>
          <a:lstStyle/>
          <a:p>
            <a:r>
              <a:rPr lang="en-US" sz="4100" dirty="0"/>
              <a:t>Draw a line on your paper</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455D31-D257-89D1-AE8B-B8EE4FA92712}"/>
              </a:ext>
            </a:extLst>
          </p:cNvPr>
          <p:cNvSpPr>
            <a:spLocks noGrp="1"/>
          </p:cNvSpPr>
          <p:nvPr>
            <p:ph idx="1"/>
          </p:nvPr>
        </p:nvSpPr>
        <p:spPr>
          <a:xfrm>
            <a:off x="628650" y="1825625"/>
            <a:ext cx="4168866" cy="4351338"/>
          </a:xfrm>
        </p:spPr>
        <p:txBody>
          <a:bodyPr>
            <a:normAutofit/>
          </a:bodyPr>
          <a:lstStyle/>
          <a:p>
            <a:pPr marL="0" indent="0">
              <a:buNone/>
            </a:pPr>
            <a:r>
              <a:rPr lang="en-US" dirty="0"/>
              <a:t>Anywhere. Long, short, dark, light, more than one or one</a:t>
            </a:r>
          </a:p>
          <a:p>
            <a:pPr marL="0" indent="0">
              <a:buNone/>
            </a:pPr>
            <a:endParaRPr lang="en-US" dirty="0"/>
          </a:p>
          <a:p>
            <a:pPr marL="0" indent="0">
              <a:buNone/>
            </a:pPr>
            <a:r>
              <a:rPr lang="en-US" dirty="0"/>
              <a:t>And we will all pass it 4 times in the direction I tell you and all at the same time</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123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6C015-8701-766F-37DF-560934771F45}"/>
              </a:ext>
            </a:extLst>
          </p:cNvPr>
          <p:cNvSpPr>
            <a:spLocks noGrp="1"/>
          </p:cNvSpPr>
          <p:nvPr>
            <p:ph type="title"/>
          </p:nvPr>
        </p:nvSpPr>
        <p:spPr>
          <a:xfrm>
            <a:off x="3429000" y="601744"/>
            <a:ext cx="5086350" cy="1338696"/>
          </a:xfrm>
        </p:spPr>
        <p:txBody>
          <a:bodyPr>
            <a:normAutofit/>
          </a:bodyPr>
          <a:lstStyle/>
          <a:p>
            <a:r>
              <a:rPr lang="en-US" dirty="0"/>
              <a:t>Review the paper in your hands</a:t>
            </a:r>
          </a:p>
        </p:txBody>
      </p:sp>
      <p:pic>
        <p:nvPicPr>
          <p:cNvPr id="5" name="Picture 4" descr="Layers of backlit paper">
            <a:extLst>
              <a:ext uri="{FF2B5EF4-FFF2-40B4-BE49-F238E27FC236}">
                <a16:creationId xmlns:a16="http://schemas.microsoft.com/office/drawing/2014/main" id="{5F926AED-079D-E5DB-93AE-B823B64B664E}"/>
              </a:ext>
            </a:extLst>
          </p:cNvPr>
          <p:cNvPicPr>
            <a:picLocks noChangeAspect="1"/>
          </p:cNvPicPr>
          <p:nvPr/>
        </p:nvPicPr>
        <p:blipFill rotWithShape="1">
          <a:blip r:embed="rId2"/>
          <a:srcRect l="41073" r="3151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2BC21B6-9C71-0A77-5410-7C1224DCF4BD}"/>
              </a:ext>
            </a:extLst>
          </p:cNvPr>
          <p:cNvSpPr>
            <a:spLocks noGrp="1"/>
          </p:cNvSpPr>
          <p:nvPr>
            <p:ph idx="1"/>
          </p:nvPr>
        </p:nvSpPr>
        <p:spPr>
          <a:xfrm>
            <a:off x="3429000" y="1940440"/>
            <a:ext cx="5086350" cy="4162248"/>
          </a:xfrm>
        </p:spPr>
        <p:txBody>
          <a:bodyPr anchor="t">
            <a:normAutofit fontScale="85000" lnSpcReduction="10000"/>
          </a:bodyPr>
          <a:lstStyle/>
          <a:p>
            <a:pPr marL="457200" indent="-457200">
              <a:buAutoNum type="arabicPeriod"/>
            </a:pPr>
            <a:r>
              <a:rPr lang="en-US" sz="2000" dirty="0"/>
              <a:t>Take a picture of the work and send it to your parent, sibling, partner, or friend – has it now been published? Did you have permission?</a:t>
            </a:r>
          </a:p>
          <a:p>
            <a:pPr marL="457200" indent="-457200">
              <a:buAutoNum type="arabicPeriod"/>
            </a:pPr>
            <a:r>
              <a:rPr lang="en-US" sz="2000" dirty="0"/>
              <a:t>A print publication has requested a license for all works. Some are partially in the public domain, some are joint works with multiple authors and some have a written agreement. How would your work be licensed and what is the duration of protection?</a:t>
            </a:r>
          </a:p>
          <a:p>
            <a:pPr marL="0" indent="0">
              <a:buNone/>
            </a:pPr>
            <a:r>
              <a:rPr lang="en-US" sz="2000" dirty="0"/>
              <a:t>Remember:</a:t>
            </a:r>
          </a:p>
          <a:p>
            <a:r>
              <a:rPr lang="en-US" sz="2000" dirty="0"/>
              <a:t>Blue: Public domain, but only the images with PD next to them</a:t>
            </a:r>
          </a:p>
          <a:p>
            <a:r>
              <a:rPr lang="en-US" sz="2000" dirty="0"/>
              <a:t>Pink: written agreement between the parties designating one author as the licensor </a:t>
            </a:r>
          </a:p>
          <a:p>
            <a:r>
              <a:rPr lang="en-US" sz="2000" dirty="0"/>
              <a:t>If your paper is yellow: it is a work for hire owned by the commissioner of the work</a:t>
            </a:r>
          </a:p>
        </p:txBody>
      </p:sp>
    </p:spTree>
    <p:extLst>
      <p:ext uri="{BB962C8B-B14F-4D97-AF65-F5344CB8AC3E}">
        <p14:creationId xmlns:p14="http://schemas.microsoft.com/office/powerpoint/2010/main" val="342865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221673"/>
            <a:ext cx="6288577"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3E1A44-D266-A98C-4C58-EF35F779C0CB}"/>
              </a:ext>
            </a:extLst>
          </p:cNvPr>
          <p:cNvSpPr>
            <a:spLocks noGrp="1"/>
          </p:cNvSpPr>
          <p:nvPr>
            <p:ph type="title"/>
          </p:nvPr>
        </p:nvSpPr>
        <p:spPr>
          <a:xfrm>
            <a:off x="1577340" y="310343"/>
            <a:ext cx="5989320" cy="868823"/>
          </a:xfrm>
        </p:spPr>
        <p:txBody>
          <a:bodyPr vert="horz" lIns="91440" tIns="45720" rIns="91440" bIns="45720" rtlCol="0" anchor="ctr">
            <a:normAutofit/>
          </a:bodyPr>
          <a:lstStyle/>
          <a:p>
            <a:pPr algn="ctr"/>
            <a:r>
              <a:rPr lang="en-US" sz="2700" kern="1200" dirty="0">
                <a:solidFill>
                  <a:schemeClr val="tx1"/>
                </a:solidFill>
                <a:latin typeface="+mj-lt"/>
                <a:ea typeface="+mj-ea"/>
                <a:cs typeface="+mj-cs"/>
              </a:rPr>
              <a:t>How did </a:t>
            </a:r>
            <a:r>
              <a:rPr lang="en-US" sz="2700" kern="1200" dirty="0" err="1">
                <a:solidFill>
                  <a:schemeClr val="tx1"/>
                </a:solidFill>
                <a:latin typeface="+mj-lt"/>
                <a:ea typeface="+mj-ea"/>
                <a:cs typeface="+mj-cs"/>
              </a:rPr>
              <a:t>ChatGPT</a:t>
            </a:r>
            <a:r>
              <a:rPr lang="en-US" sz="2700" kern="1200" dirty="0">
                <a:solidFill>
                  <a:schemeClr val="tx1"/>
                </a:solidFill>
                <a:latin typeface="+mj-lt"/>
                <a:ea typeface="+mj-ea"/>
                <a:cs typeface="+mj-cs"/>
              </a:rPr>
              <a:t> Answer the Prompt?</a:t>
            </a:r>
          </a:p>
        </p:txBody>
      </p:sp>
      <p:sp>
        <p:nvSpPr>
          <p:cNvPr id="14" name="Rectangle: Rounded Corners 13">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121140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A black screen with white text&#10;&#10;Description automatically generated">
            <a:extLst>
              <a:ext uri="{FF2B5EF4-FFF2-40B4-BE49-F238E27FC236}">
                <a16:creationId xmlns:a16="http://schemas.microsoft.com/office/drawing/2014/main" id="{6FC8F9A0-20EB-AFB8-5FDC-D2DED854D5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179" y="2603096"/>
            <a:ext cx="8565642" cy="3169287"/>
          </a:xfrm>
          <a:prstGeom prst="rect">
            <a:avLst/>
          </a:prstGeom>
        </p:spPr>
      </p:pic>
    </p:spTree>
    <p:extLst>
      <p:ext uri="{BB962C8B-B14F-4D97-AF65-F5344CB8AC3E}">
        <p14:creationId xmlns:p14="http://schemas.microsoft.com/office/powerpoint/2010/main" val="3212503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761998"/>
            <a:ext cx="4000500" cy="1708246"/>
          </a:xfrm>
        </p:spPr>
        <p:txBody>
          <a:bodyPr anchor="ctr">
            <a:normAutofit/>
          </a:bodyPr>
          <a:lstStyle/>
          <a:p>
            <a:r>
              <a:rPr lang="en-US" sz="3200" b="1" dirty="0"/>
              <a:t>Fair Use: </a:t>
            </a:r>
            <a:br>
              <a:rPr lang="en-US" sz="2200" dirty="0"/>
            </a:br>
            <a:br>
              <a:rPr lang="en-US" sz="2200" dirty="0"/>
            </a:br>
            <a:r>
              <a:rPr lang="en-US" sz="2000" dirty="0"/>
              <a:t>-Affirmative defense to copyright infringement</a:t>
            </a:r>
            <a:br>
              <a:rPr lang="en-US" sz="2000" dirty="0"/>
            </a:br>
            <a:endParaRPr lang="en-US" sz="2000" dirty="0"/>
          </a:p>
        </p:txBody>
      </p:sp>
      <p:sp>
        <p:nvSpPr>
          <p:cNvPr id="48" name="Content Placeholder 2"/>
          <p:cNvSpPr>
            <a:spLocks noGrp="1"/>
          </p:cNvSpPr>
          <p:nvPr>
            <p:ph idx="1"/>
          </p:nvPr>
        </p:nvSpPr>
        <p:spPr>
          <a:xfrm>
            <a:off x="571495" y="2362200"/>
            <a:ext cx="4838705" cy="3877880"/>
          </a:xfrm>
        </p:spPr>
        <p:txBody>
          <a:bodyPr anchor="ctr">
            <a:normAutofit fontScale="77500" lnSpcReduction="20000"/>
          </a:bodyPr>
          <a:lstStyle/>
          <a:p>
            <a:pPr marL="0" indent="0">
              <a:buNone/>
            </a:pPr>
            <a:r>
              <a:rPr lang="en-US" dirty="0"/>
              <a:t>-It’s not fair use until a judge says so!</a:t>
            </a:r>
          </a:p>
          <a:p>
            <a:pPr marL="0" indent="0">
              <a:buNone/>
            </a:pPr>
            <a:endParaRPr lang="en-US" sz="1400" dirty="0"/>
          </a:p>
          <a:p>
            <a:pPr marL="0" indent="0">
              <a:buNone/>
            </a:pPr>
            <a:r>
              <a:rPr lang="en-US" sz="1800" dirty="0"/>
              <a:t>Four factors: Balancing test</a:t>
            </a:r>
          </a:p>
          <a:p>
            <a:pPr marL="342900" lvl="1" indent="0">
              <a:buNone/>
            </a:pPr>
            <a:r>
              <a:rPr lang="en-US" dirty="0"/>
              <a:t>1. Purpose/character of the use </a:t>
            </a:r>
          </a:p>
          <a:p>
            <a:pPr lvl="2"/>
            <a:r>
              <a:rPr lang="en-US" sz="1800" dirty="0"/>
              <a:t>Commercial? </a:t>
            </a:r>
          </a:p>
          <a:p>
            <a:pPr lvl="2"/>
            <a:r>
              <a:rPr lang="en-US" sz="1800" dirty="0"/>
              <a:t>Educational? </a:t>
            </a:r>
          </a:p>
          <a:p>
            <a:pPr lvl="2"/>
            <a:r>
              <a:rPr lang="en-US" sz="1800" dirty="0"/>
              <a:t>Transformative?</a:t>
            </a:r>
          </a:p>
          <a:p>
            <a:pPr marL="342900" lvl="1" indent="0">
              <a:buNone/>
            </a:pPr>
            <a:r>
              <a:rPr lang="en-US" dirty="0"/>
              <a:t>2. Nature of the copyrighted work </a:t>
            </a:r>
          </a:p>
          <a:p>
            <a:pPr lvl="2"/>
            <a:r>
              <a:rPr lang="en-US" sz="1800" dirty="0"/>
              <a:t>Fiction?</a:t>
            </a:r>
          </a:p>
          <a:p>
            <a:pPr lvl="2"/>
            <a:r>
              <a:rPr lang="en-US" sz="1800" dirty="0"/>
              <a:t>Non-fiction?</a:t>
            </a:r>
          </a:p>
          <a:p>
            <a:pPr marL="342900" lvl="1" indent="0">
              <a:buNone/>
            </a:pPr>
            <a:r>
              <a:rPr lang="en-US" dirty="0"/>
              <a:t>3. Amount used in relation to work as a whole</a:t>
            </a:r>
          </a:p>
          <a:p>
            <a:pPr lvl="2"/>
            <a:r>
              <a:rPr lang="en-US" sz="1800" dirty="0"/>
              <a:t>Was the heart of the work used?</a:t>
            </a:r>
          </a:p>
          <a:p>
            <a:pPr marL="342900" lvl="1" indent="0">
              <a:buNone/>
            </a:pPr>
            <a:r>
              <a:rPr lang="en-US" dirty="0"/>
              <a:t>4. Effect on the market for the original</a:t>
            </a:r>
          </a:p>
          <a:p>
            <a:pPr lvl="2"/>
            <a:r>
              <a:rPr lang="en-US" sz="1800" dirty="0"/>
              <a:t>Does the new work replace the original in the marketplace?</a:t>
            </a:r>
          </a:p>
          <a:p>
            <a:pPr lvl="2"/>
            <a:endParaRPr lang="en-US" sz="1400" dirty="0"/>
          </a:p>
          <a:p>
            <a:pPr lvl="2"/>
            <a:endParaRPr lang="en-US" sz="1400" dirty="0"/>
          </a:p>
          <a:p>
            <a:pPr marL="0" indent="0">
              <a:buNone/>
            </a:pPr>
            <a:endParaRPr lang="en-US" sz="1400" dirty="0"/>
          </a:p>
        </p:txBody>
      </p:sp>
      <p:pic>
        <p:nvPicPr>
          <p:cNvPr id="36" name="Graphic 35" descr="Scales of Justice">
            <a:extLst>
              <a:ext uri="{FF2B5EF4-FFF2-40B4-BE49-F238E27FC236}">
                <a16:creationId xmlns:a16="http://schemas.microsoft.com/office/drawing/2014/main" id="{952FA084-F950-8725-4CE5-BF5FCC9BA5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908" y="2018461"/>
            <a:ext cx="2818534" cy="2818534"/>
          </a:xfrm>
          <a:prstGeom prst="rect">
            <a:avLst/>
          </a:prstGeom>
        </p:spPr>
      </p:pic>
    </p:spTree>
    <p:extLst>
      <p:ext uri="{BB962C8B-B14F-4D97-AF65-F5344CB8AC3E}">
        <p14:creationId xmlns:p14="http://schemas.microsoft.com/office/powerpoint/2010/main" val="383874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b="1"/>
              <a:t>Transformative Use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US" sz="1600" dirty="0"/>
              <a:t>Transformative use – first factor – whether the new work supersedes the objects of the original creation or instead adds something new, with a further purpose and character</a:t>
            </a:r>
          </a:p>
          <a:p>
            <a:r>
              <a:rPr lang="en-US" sz="1600" i="1" dirty="0"/>
              <a:t>Goldsmith v. Warhol</a:t>
            </a:r>
            <a:r>
              <a:rPr lang="en-US" sz="1600" dirty="0"/>
              <a:t>: P’s photo used for commercial purposes by </a:t>
            </a:r>
            <a:endParaRPr lang="en-US" sz="1600" i="1" dirty="0"/>
          </a:p>
          <a:p>
            <a:pPr lvl="1"/>
            <a:r>
              <a:rPr lang="en-US" sz="1600" dirty="0"/>
              <a:t>Opinion: “original works, like those of other photographers, are entitled to copyright protection, even against famous artists”</a:t>
            </a:r>
          </a:p>
          <a:p>
            <a:pPr lvl="1"/>
            <a:r>
              <a:rPr lang="en-US" sz="1600" dirty="0"/>
              <a:t>Justice Kagan’s dissent: the decision “</a:t>
            </a:r>
            <a:r>
              <a:rPr lang="en-US" sz="1600" b="0" i="0" dirty="0">
                <a:effectLst/>
                <a:latin typeface="NPRSerif"/>
              </a:rPr>
              <a:t>… will stifle creativity of every sort. It will impede new art and music and literature. It will thwart the expression of new ideas and the attainment of new knowledge. It will make our world poorer.”</a:t>
            </a:r>
            <a:endParaRPr lang="en-US" sz="1600" dirty="0"/>
          </a:p>
          <a:p>
            <a:endParaRPr lang="en-US" sz="1600" dirty="0"/>
          </a:p>
        </p:txBody>
      </p:sp>
      <p:pic>
        <p:nvPicPr>
          <p:cNvPr id="5" name="Picture 4" descr="Light bulb on yellow background with sketched light beams and cord">
            <a:extLst>
              <a:ext uri="{FF2B5EF4-FFF2-40B4-BE49-F238E27FC236}">
                <a16:creationId xmlns:a16="http://schemas.microsoft.com/office/drawing/2014/main" id="{E29A2F68-2DA9-9B90-386C-55D7B8A506E0}"/>
              </a:ext>
            </a:extLst>
          </p:cNvPr>
          <p:cNvPicPr>
            <a:picLocks noChangeAspect="1"/>
          </p:cNvPicPr>
          <p:nvPr/>
        </p:nvPicPr>
        <p:blipFill rotWithShape="1">
          <a:blip r:embed="rId2"/>
          <a:srcRect l="49863" r="5761" b="-3"/>
          <a:stretch/>
        </p:blipFill>
        <p:spPr>
          <a:xfrm>
            <a:off x="5756743" y="2093976"/>
            <a:ext cx="2955798" cy="4096512"/>
          </a:xfrm>
          <a:prstGeom prst="rect">
            <a:avLst/>
          </a:prstGeom>
        </p:spPr>
      </p:pic>
    </p:spTree>
    <p:extLst>
      <p:ext uri="{BB962C8B-B14F-4D97-AF65-F5344CB8AC3E}">
        <p14:creationId xmlns:p14="http://schemas.microsoft.com/office/powerpoint/2010/main" val="2888358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F63782-C83C-F1D7-2BA0-008B3FD06F39}"/>
              </a:ext>
            </a:extLst>
          </p:cNvPr>
          <p:cNvSpPr>
            <a:spLocks noGrp="1"/>
          </p:cNvSpPr>
          <p:nvPr>
            <p:ph type="title"/>
          </p:nvPr>
        </p:nvSpPr>
        <p:spPr>
          <a:xfrm>
            <a:off x="1041958" y="1233241"/>
            <a:ext cx="2430380" cy="4064628"/>
          </a:xfrm>
        </p:spPr>
        <p:txBody>
          <a:bodyPr>
            <a:normAutofit/>
          </a:bodyPr>
          <a:lstStyle/>
          <a:p>
            <a:r>
              <a:rPr lang="en-US" dirty="0">
                <a:solidFill>
                  <a:srgbClr val="FFFFFF"/>
                </a:solidFill>
              </a:rPr>
              <a:t>Prompt #5</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BEC004-85CF-15DE-5559-2B19FF9908F8}"/>
              </a:ext>
            </a:extLst>
          </p:cNvPr>
          <p:cNvSpPr>
            <a:spLocks noGrp="1"/>
          </p:cNvSpPr>
          <p:nvPr>
            <p:ph idx="1"/>
          </p:nvPr>
        </p:nvSpPr>
        <p:spPr>
          <a:xfrm>
            <a:off x="4572000" y="820880"/>
            <a:ext cx="3943349" cy="4889350"/>
          </a:xfrm>
        </p:spPr>
        <p:txBody>
          <a:bodyPr anchor="t">
            <a:normAutofit/>
          </a:bodyPr>
          <a:lstStyle/>
          <a:p>
            <a:pPr marL="0" indent="0">
              <a:buNone/>
            </a:pPr>
            <a:endParaRPr lang="en-US" dirty="0"/>
          </a:p>
          <a:p>
            <a:pPr marL="0" indent="0">
              <a:buNone/>
            </a:pPr>
            <a:r>
              <a:rPr lang="en-US" dirty="0"/>
              <a:t>What is your favorite piece of music, and if you had endless creative talent, what would it inspire you to create? Draw it, write it, reference it. You have 1 minute.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1216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60095-7266-81C9-1414-5B80B2254CA6}"/>
              </a:ext>
            </a:extLst>
          </p:cNvPr>
          <p:cNvSpPr>
            <a:spLocks noGrp="1"/>
          </p:cNvSpPr>
          <p:nvPr>
            <p:ph type="title"/>
          </p:nvPr>
        </p:nvSpPr>
        <p:spPr>
          <a:xfrm>
            <a:off x="429369" y="238539"/>
            <a:ext cx="8263890" cy="1434415"/>
          </a:xfrm>
        </p:spPr>
        <p:txBody>
          <a:bodyPr anchor="b">
            <a:normAutofit/>
          </a:bodyPr>
          <a:lstStyle/>
          <a:p>
            <a:r>
              <a:rPr lang="en-US" sz="4700"/>
              <a:t>Well, wait a minute…	</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EE7AF7D-4CC5-439B-D470-D373E4FA3F08}"/>
              </a:ext>
            </a:extLst>
          </p:cNvPr>
          <p:cNvPicPr>
            <a:picLocks noChangeAspect="1"/>
          </p:cNvPicPr>
          <p:nvPr/>
        </p:nvPicPr>
        <p:blipFill rotWithShape="1">
          <a:blip r:embed="rId2"/>
          <a:srcRect l="26592" r="25424" b="-3"/>
          <a:stretch/>
        </p:blipFill>
        <p:spPr>
          <a:xfrm>
            <a:off x="5756743" y="2093976"/>
            <a:ext cx="2955798" cy="4096512"/>
          </a:xfrm>
          <a:prstGeom prst="rect">
            <a:avLst/>
          </a:prstGeom>
        </p:spPr>
      </p:pic>
      <p:graphicFrame>
        <p:nvGraphicFramePr>
          <p:cNvPr id="5" name="Content Placeholder 2">
            <a:extLst>
              <a:ext uri="{FF2B5EF4-FFF2-40B4-BE49-F238E27FC236}">
                <a16:creationId xmlns:a16="http://schemas.microsoft.com/office/drawing/2014/main" id="{140ADB3A-9CA1-EC43-61EA-123C1D05877F}"/>
              </a:ext>
            </a:extLst>
          </p:cNvPr>
          <p:cNvGraphicFramePr>
            <a:graphicFrameLocks noGrp="1"/>
          </p:cNvGraphicFramePr>
          <p:nvPr>
            <p:ph idx="1"/>
            <p:extLst>
              <p:ext uri="{D42A27DB-BD31-4B8C-83A1-F6EECF244321}">
                <p14:modId xmlns:p14="http://schemas.microsoft.com/office/powerpoint/2010/main" val="3097345982"/>
              </p:ext>
            </p:extLst>
          </p:nvPr>
        </p:nvGraphicFramePr>
        <p:xfrm>
          <a:off x="429369" y="2071316"/>
          <a:ext cx="5035164"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842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E2919-C068-9E15-9EF4-1676580C25F1}"/>
              </a:ext>
            </a:extLst>
          </p:cNvPr>
          <p:cNvSpPr>
            <a:spLocks noGrp="1"/>
          </p:cNvSpPr>
          <p:nvPr>
            <p:ph type="title"/>
          </p:nvPr>
        </p:nvSpPr>
        <p:spPr>
          <a:xfrm>
            <a:off x="628650" y="365125"/>
            <a:ext cx="4168866" cy="1325563"/>
          </a:xfrm>
        </p:spPr>
        <p:txBody>
          <a:bodyPr>
            <a:normAutofit/>
          </a:bodyPr>
          <a:lstStyle/>
          <a:p>
            <a:endParaRPr lang="en-US" sz="4100"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9455D31-D257-89D1-AE8B-B8EE4FA92712}"/>
              </a:ext>
            </a:extLst>
          </p:cNvPr>
          <p:cNvSpPr>
            <a:spLocks noGrp="1"/>
          </p:cNvSpPr>
          <p:nvPr>
            <p:ph idx="1"/>
          </p:nvPr>
        </p:nvSpPr>
        <p:spPr>
          <a:xfrm>
            <a:off x="628650" y="1825625"/>
            <a:ext cx="4168866" cy="4351338"/>
          </a:xfrm>
        </p:spPr>
        <p:txBody>
          <a:bodyPr>
            <a:normAutofit lnSpcReduction="10000"/>
          </a:bodyPr>
          <a:lstStyle/>
          <a:p>
            <a:pPr marL="0" indent="0">
              <a:buNone/>
            </a:pPr>
            <a:r>
              <a:rPr lang="en-US" dirty="0"/>
              <a:t>Add a copyright notice to the bottom right of your page: </a:t>
            </a:r>
          </a:p>
          <a:p>
            <a:pPr marL="0" indent="0">
              <a:buNone/>
            </a:pPr>
            <a:r>
              <a:rPr lang="en-US" dirty="0"/>
              <a:t>© 2024 ________ (what will you put in the blank? If unsure just leave it blank)</a:t>
            </a:r>
          </a:p>
          <a:p>
            <a:pPr marL="0" indent="0">
              <a:buNone/>
            </a:pPr>
            <a:endParaRPr lang="en-US" dirty="0"/>
          </a:p>
          <a:p>
            <a:pPr marL="0" indent="0">
              <a:buNone/>
            </a:pPr>
            <a:r>
              <a:rPr lang="en-US" dirty="0"/>
              <a:t>Pass all papers to the right to the end of the row and I will collect</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98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FF2A-CD1C-24B5-E489-ABCD01FAA917}"/>
              </a:ext>
            </a:extLst>
          </p:cNvPr>
          <p:cNvSpPr>
            <a:spLocks noGrp="1"/>
          </p:cNvSpPr>
          <p:nvPr>
            <p:ph type="title"/>
          </p:nvPr>
        </p:nvSpPr>
        <p:spPr>
          <a:xfrm>
            <a:off x="628650" y="152400"/>
            <a:ext cx="7886700" cy="528637"/>
          </a:xfrm>
        </p:spPr>
        <p:txBody>
          <a:bodyPr>
            <a:normAutofit/>
          </a:bodyPr>
          <a:lstStyle/>
          <a:p>
            <a:r>
              <a:rPr lang="en-US" sz="2400" dirty="0"/>
              <a:t>How did </a:t>
            </a:r>
            <a:r>
              <a:rPr lang="en-US" sz="2400" dirty="0" err="1"/>
              <a:t>ChatGPT</a:t>
            </a:r>
            <a:r>
              <a:rPr lang="en-US" sz="2400" dirty="0"/>
              <a:t> Answer the Prompt?</a:t>
            </a:r>
          </a:p>
        </p:txBody>
      </p:sp>
      <p:pic>
        <p:nvPicPr>
          <p:cNvPr id="5" name="Content Placeholder 4" descr="A screenshot of a black and white text&#10;&#10;Description automatically generated">
            <a:extLst>
              <a:ext uri="{FF2B5EF4-FFF2-40B4-BE49-F238E27FC236}">
                <a16:creationId xmlns:a16="http://schemas.microsoft.com/office/drawing/2014/main" id="{A64E9CA5-5329-ACAF-72B2-4E595107E0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762001"/>
            <a:ext cx="5486400" cy="5943600"/>
          </a:xfrm>
        </p:spPr>
      </p:pic>
    </p:spTree>
    <p:extLst>
      <p:ext uri="{BB962C8B-B14F-4D97-AF65-F5344CB8AC3E}">
        <p14:creationId xmlns:p14="http://schemas.microsoft.com/office/powerpoint/2010/main" val="76764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6C015-8701-766F-37DF-560934771F45}"/>
              </a:ext>
            </a:extLst>
          </p:cNvPr>
          <p:cNvSpPr>
            <a:spLocks noGrp="1"/>
          </p:cNvSpPr>
          <p:nvPr>
            <p:ph type="title"/>
          </p:nvPr>
        </p:nvSpPr>
        <p:spPr>
          <a:xfrm>
            <a:off x="3429000" y="601744"/>
            <a:ext cx="5086350" cy="1338696"/>
          </a:xfrm>
        </p:spPr>
        <p:txBody>
          <a:bodyPr>
            <a:normAutofit/>
          </a:bodyPr>
          <a:lstStyle/>
          <a:p>
            <a:r>
              <a:rPr lang="en-US" dirty="0"/>
              <a:t>I now have all of your creations</a:t>
            </a:r>
          </a:p>
        </p:txBody>
      </p:sp>
      <p:pic>
        <p:nvPicPr>
          <p:cNvPr id="5" name="Picture 4" descr="Layers of backlit paper">
            <a:extLst>
              <a:ext uri="{FF2B5EF4-FFF2-40B4-BE49-F238E27FC236}">
                <a16:creationId xmlns:a16="http://schemas.microsoft.com/office/drawing/2014/main" id="{5F926AED-079D-E5DB-93AE-B823B64B664E}"/>
              </a:ext>
            </a:extLst>
          </p:cNvPr>
          <p:cNvPicPr>
            <a:picLocks noChangeAspect="1"/>
          </p:cNvPicPr>
          <p:nvPr/>
        </p:nvPicPr>
        <p:blipFill rotWithShape="1">
          <a:blip r:embed="rId2"/>
          <a:srcRect l="41073" r="3151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2BC21B6-9C71-0A77-5410-7C1224DCF4BD}"/>
              </a:ext>
            </a:extLst>
          </p:cNvPr>
          <p:cNvSpPr>
            <a:spLocks noGrp="1"/>
          </p:cNvSpPr>
          <p:nvPr>
            <p:ph idx="1"/>
          </p:nvPr>
        </p:nvSpPr>
        <p:spPr>
          <a:xfrm>
            <a:off x="3429000" y="2201958"/>
            <a:ext cx="5086350" cy="3900730"/>
          </a:xfrm>
        </p:spPr>
        <p:txBody>
          <a:bodyPr anchor="t">
            <a:normAutofit/>
          </a:bodyPr>
          <a:lstStyle/>
          <a:p>
            <a:pPr marL="0" indent="0">
              <a:buNone/>
            </a:pPr>
            <a:r>
              <a:rPr lang="en-US" sz="2000" dirty="0"/>
              <a:t>My plan is to use your work however I want! Lol.</a:t>
            </a:r>
          </a:p>
          <a:p>
            <a:pPr marL="0" indent="0">
              <a:buNone/>
            </a:pPr>
            <a:endParaRPr lang="en-US" sz="2000" dirty="0"/>
          </a:p>
          <a:p>
            <a:pPr marL="0" indent="0">
              <a:buNone/>
            </a:pPr>
            <a:r>
              <a:rPr lang="en-US" sz="2000" dirty="0"/>
              <a:t>For real, I would like to display your work in some manner, format, arrangement. There may be paint added to what you’ve made, further deconstruction, illustration.</a:t>
            </a:r>
          </a:p>
          <a:p>
            <a:pPr marL="0" indent="0">
              <a:buNone/>
            </a:pPr>
            <a:endParaRPr lang="en-US" sz="2000" dirty="0"/>
          </a:p>
          <a:p>
            <a:pPr marL="0" indent="0">
              <a:buNone/>
            </a:pPr>
            <a:r>
              <a:rPr lang="en-US" sz="2000" dirty="0"/>
              <a:t>I don’t know who made what. I have the key we created together, but I don’t have all of your names. Can I do this? Should I? What is the copyright duration of the work?</a:t>
            </a:r>
          </a:p>
        </p:txBody>
      </p:sp>
    </p:spTree>
    <p:extLst>
      <p:ext uri="{BB962C8B-B14F-4D97-AF65-F5344CB8AC3E}">
        <p14:creationId xmlns:p14="http://schemas.microsoft.com/office/powerpoint/2010/main" val="3531436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CE2FE-B563-3D15-FD1D-A996F3FCD101}"/>
              </a:ext>
            </a:extLst>
          </p:cNvPr>
          <p:cNvSpPr>
            <a:spLocks noGrp="1"/>
          </p:cNvSpPr>
          <p:nvPr>
            <p:ph type="title"/>
          </p:nvPr>
        </p:nvSpPr>
        <p:spPr>
          <a:xfrm>
            <a:off x="628650" y="365125"/>
            <a:ext cx="7886700" cy="1325563"/>
          </a:xfrm>
        </p:spPr>
        <p:txBody>
          <a:bodyPr>
            <a:normAutofit/>
          </a:bodyPr>
          <a:lstStyle/>
          <a:p>
            <a:r>
              <a:rPr lang="en-US" sz="4700"/>
              <a:t>What’s the Point?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A3C501-8A06-E507-680C-364D1A9B0F00}"/>
              </a:ext>
            </a:extLst>
          </p:cNvPr>
          <p:cNvSpPr>
            <a:spLocks noGrp="1"/>
          </p:cNvSpPr>
          <p:nvPr>
            <p:ph idx="1"/>
          </p:nvPr>
        </p:nvSpPr>
        <p:spPr>
          <a:xfrm>
            <a:off x="628650" y="1929384"/>
            <a:ext cx="7886700" cy="4251960"/>
          </a:xfrm>
        </p:spPr>
        <p:txBody>
          <a:bodyPr>
            <a:normAutofit fontScale="92500" lnSpcReduction="20000"/>
          </a:bodyPr>
          <a:lstStyle/>
          <a:p>
            <a:r>
              <a:rPr lang="en-US" sz="1900" dirty="0"/>
              <a:t>You now know  / are reminded of:</a:t>
            </a:r>
          </a:p>
          <a:p>
            <a:pPr lvl="1"/>
            <a:r>
              <a:rPr lang="en-US" sz="1900" dirty="0"/>
              <a:t>Copyright basics</a:t>
            </a:r>
          </a:p>
          <a:p>
            <a:pPr lvl="1"/>
            <a:r>
              <a:rPr lang="en-US" sz="1900" dirty="0"/>
              <a:t>What it feels like to create your own original work of authorship – dare we say art?</a:t>
            </a:r>
          </a:p>
          <a:p>
            <a:pPr lvl="1"/>
            <a:r>
              <a:rPr lang="en-US" sz="1900" dirty="0"/>
              <a:t>The element of humanness contributing to the creation</a:t>
            </a:r>
          </a:p>
          <a:p>
            <a:pPr lvl="2"/>
            <a:r>
              <a:rPr lang="en-US" sz="1900" dirty="0"/>
              <a:t>Personal preferences</a:t>
            </a:r>
          </a:p>
          <a:p>
            <a:pPr lvl="2"/>
            <a:r>
              <a:rPr lang="en-US" sz="1900" dirty="0"/>
              <a:t>Feelings</a:t>
            </a:r>
          </a:p>
          <a:p>
            <a:pPr lvl="2"/>
            <a:r>
              <a:rPr lang="en-US" sz="1900" dirty="0"/>
              <a:t>Experiences</a:t>
            </a:r>
          </a:p>
          <a:p>
            <a:pPr lvl="2"/>
            <a:r>
              <a:rPr lang="en-US" sz="1900" dirty="0"/>
              <a:t>Consciousness </a:t>
            </a:r>
          </a:p>
          <a:p>
            <a:pPr lvl="2"/>
            <a:r>
              <a:rPr lang="en-US" sz="1900" dirty="0"/>
              <a:t>Experiencing time </a:t>
            </a:r>
          </a:p>
          <a:p>
            <a:pPr lvl="2"/>
            <a:r>
              <a:rPr lang="en-US" sz="1900" dirty="0"/>
              <a:t>Memories</a:t>
            </a:r>
          </a:p>
          <a:p>
            <a:pPr lvl="1"/>
            <a:r>
              <a:rPr lang="en-US" sz="1900" dirty="0"/>
              <a:t>As humans, embodiment gives us a leg up over mechanical, technical, process-focused, data-driven innovations</a:t>
            </a:r>
          </a:p>
          <a:p>
            <a:pPr lvl="1"/>
            <a:r>
              <a:rPr lang="en-US" sz="1900" dirty="0"/>
              <a:t>The current limitations in </a:t>
            </a:r>
            <a:r>
              <a:rPr lang="en-US" sz="1900" dirty="0" err="1"/>
              <a:t>ChatGPT’s</a:t>
            </a:r>
            <a:r>
              <a:rPr lang="en-US" sz="1900" dirty="0"/>
              <a:t> abilities</a:t>
            </a:r>
          </a:p>
          <a:p>
            <a:pPr lvl="2"/>
            <a:r>
              <a:rPr lang="en-US" sz="1500" dirty="0"/>
              <a:t>See GW Law searchable database of pending  AI litigation </a:t>
            </a:r>
            <a:r>
              <a:rPr lang="en-US" sz="2000" dirty="0"/>
              <a:t>https://</a:t>
            </a:r>
            <a:r>
              <a:rPr lang="en-US" sz="2000" dirty="0" err="1"/>
              <a:t>blogs.gwu.edu</a:t>
            </a:r>
            <a:r>
              <a:rPr lang="en-US" sz="2000" dirty="0"/>
              <a:t>/law-</a:t>
            </a:r>
            <a:r>
              <a:rPr lang="en-US" sz="2000" dirty="0" err="1"/>
              <a:t>eti</a:t>
            </a:r>
            <a:r>
              <a:rPr lang="en-US" sz="2000" dirty="0"/>
              <a:t>/ai-litigation-database/</a:t>
            </a:r>
          </a:p>
          <a:p>
            <a:pPr lvl="1"/>
            <a:r>
              <a:rPr lang="en-US" sz="1900" dirty="0"/>
              <a:t>The challenges of determining copyright ownership</a:t>
            </a:r>
          </a:p>
        </p:txBody>
      </p:sp>
    </p:spTree>
    <p:extLst>
      <p:ext uri="{BB962C8B-B14F-4D97-AF65-F5344CB8AC3E}">
        <p14:creationId xmlns:p14="http://schemas.microsoft.com/office/powerpoint/2010/main" val="3721921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2B42E-6AB3-DF4B-05D4-595D66CE08FE}"/>
              </a:ext>
            </a:extLst>
          </p:cNvPr>
          <p:cNvSpPr>
            <a:spLocks noGrp="1"/>
          </p:cNvSpPr>
          <p:nvPr>
            <p:ph type="title"/>
          </p:nvPr>
        </p:nvSpPr>
        <p:spPr>
          <a:xfrm>
            <a:off x="630936" y="548640"/>
            <a:ext cx="2700645" cy="5431536"/>
          </a:xfrm>
        </p:spPr>
        <p:txBody>
          <a:bodyPr>
            <a:normAutofit/>
          </a:bodyPr>
          <a:lstStyle/>
          <a:p>
            <a:r>
              <a:rPr lang="en-US" sz="4700"/>
              <a:t>Now that you have embodied it…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BF6E2-9865-8465-088C-F9DB438D473A}"/>
              </a:ext>
            </a:extLst>
          </p:cNvPr>
          <p:cNvSpPr>
            <a:spLocks noGrp="1"/>
          </p:cNvSpPr>
          <p:nvPr>
            <p:ph idx="1"/>
          </p:nvPr>
        </p:nvSpPr>
        <p:spPr>
          <a:xfrm>
            <a:off x="3844813" y="552091"/>
            <a:ext cx="4668251" cy="5431536"/>
          </a:xfrm>
        </p:spPr>
        <p:txBody>
          <a:bodyPr anchor="ctr">
            <a:normAutofit/>
          </a:bodyPr>
          <a:lstStyle/>
          <a:p>
            <a:pPr marL="0" indent="0">
              <a:buNone/>
            </a:pPr>
            <a:r>
              <a:rPr lang="en-US" sz="3600" dirty="0"/>
              <a:t>What is Copyright?</a:t>
            </a:r>
          </a:p>
          <a:p>
            <a:pPr marL="0" indent="0">
              <a:buNone/>
            </a:pPr>
            <a:endParaRPr lang="en-US" sz="1900" dirty="0"/>
          </a:p>
          <a:p>
            <a:endParaRPr lang="en-US" sz="1900" dirty="0"/>
          </a:p>
          <a:p>
            <a:endParaRPr lang="en-US" sz="1900" dirty="0"/>
          </a:p>
        </p:txBody>
      </p:sp>
    </p:spTree>
    <p:extLst>
      <p:ext uri="{BB962C8B-B14F-4D97-AF65-F5344CB8AC3E}">
        <p14:creationId xmlns:p14="http://schemas.microsoft.com/office/powerpoint/2010/main" val="742877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9A60F-8FD9-F848-02CC-0F5FFBA4BF32}"/>
              </a:ext>
            </a:extLst>
          </p:cNvPr>
          <p:cNvSpPr>
            <a:spLocks noGrp="1"/>
          </p:cNvSpPr>
          <p:nvPr>
            <p:ph type="title"/>
          </p:nvPr>
        </p:nvSpPr>
        <p:spPr>
          <a:xfrm>
            <a:off x="473202" y="639520"/>
            <a:ext cx="2571750" cy="1719072"/>
          </a:xfrm>
        </p:spPr>
        <p:txBody>
          <a:bodyPr anchor="b">
            <a:normAutofit/>
          </a:bodyPr>
          <a:lstStyle/>
          <a:p>
            <a:r>
              <a:rPr lang="en-US" sz="3600"/>
              <a:t>Reach out with Qs / Comments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D74B49-7924-1CF7-3672-CCD4B7BFF750}"/>
              </a:ext>
            </a:extLst>
          </p:cNvPr>
          <p:cNvSpPr>
            <a:spLocks noGrp="1"/>
          </p:cNvSpPr>
          <p:nvPr>
            <p:ph idx="1"/>
          </p:nvPr>
        </p:nvSpPr>
        <p:spPr>
          <a:xfrm>
            <a:off x="381000" y="2807208"/>
            <a:ext cx="3109722" cy="3410712"/>
          </a:xfrm>
        </p:spPr>
        <p:txBody>
          <a:bodyPr anchor="t">
            <a:normAutofit/>
          </a:bodyPr>
          <a:lstStyle/>
          <a:p>
            <a:pPr marL="0" indent="0">
              <a:buNone/>
            </a:pPr>
            <a:r>
              <a:rPr lang="en-US" sz="1900"/>
              <a:t>Heather R. VanDyke</a:t>
            </a:r>
          </a:p>
          <a:p>
            <a:pPr marL="0" indent="0">
              <a:buNone/>
            </a:pPr>
            <a:r>
              <a:rPr lang="en-US" sz="1900">
                <a:hlinkClick r:id="rId2"/>
              </a:rPr>
              <a:t>heather@javelinalegal.com</a:t>
            </a:r>
            <a:endParaRPr lang="en-US" sz="1900"/>
          </a:p>
          <a:p>
            <a:pPr marL="0" indent="0">
              <a:buNone/>
            </a:pPr>
            <a:endParaRPr lang="en-US" sz="1900"/>
          </a:p>
          <a:p>
            <a:pPr marL="0" indent="0">
              <a:buNone/>
            </a:pPr>
            <a:r>
              <a:rPr lang="en-US" sz="1900"/>
              <a:t>Thank you!</a:t>
            </a:r>
          </a:p>
          <a:p>
            <a:pPr marL="0" indent="0">
              <a:buNone/>
            </a:pPr>
            <a:endParaRPr lang="en-US" sz="1900"/>
          </a:p>
          <a:p>
            <a:pPr marL="0" indent="0">
              <a:buNone/>
            </a:pPr>
            <a:endParaRPr lang="en-US" sz="1900"/>
          </a:p>
          <a:p>
            <a:endParaRPr lang="en-US" sz="1900"/>
          </a:p>
        </p:txBody>
      </p:sp>
      <p:pic>
        <p:nvPicPr>
          <p:cNvPr id="5" name="Picture 4" descr="Two dogs on leashes on a beach&#10;&#10;Description automatically generated">
            <a:extLst>
              <a:ext uri="{FF2B5EF4-FFF2-40B4-BE49-F238E27FC236}">
                <a16:creationId xmlns:a16="http://schemas.microsoft.com/office/drawing/2014/main" id="{8D6E59D8-0715-55A8-970E-F5455DC06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722" y="1487329"/>
            <a:ext cx="5177790" cy="3883342"/>
          </a:xfrm>
          <a:prstGeom prst="rect">
            <a:avLst/>
          </a:prstGeom>
        </p:spPr>
      </p:pic>
    </p:spTree>
    <p:extLst>
      <p:ext uri="{BB962C8B-B14F-4D97-AF65-F5344CB8AC3E}">
        <p14:creationId xmlns:p14="http://schemas.microsoft.com/office/powerpoint/2010/main" val="422452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42E72F4-6C8E-C116-0D26-F0BDBC532C95}"/>
              </a:ext>
            </a:extLst>
          </p:cNvPr>
          <p:cNvSpPr>
            <a:spLocks noGrp="1"/>
          </p:cNvSpPr>
          <p:nvPr>
            <p:ph type="title"/>
          </p:nvPr>
        </p:nvSpPr>
        <p:spPr>
          <a:xfrm rot="16200000">
            <a:off x="-994410" y="1947672"/>
            <a:ext cx="4471416" cy="2788920"/>
          </a:xfrm>
        </p:spPr>
        <p:txBody>
          <a:bodyPr anchor="ctr">
            <a:normAutofit/>
          </a:bodyPr>
          <a:lstStyle/>
          <a:p>
            <a:r>
              <a:rPr lang="en-US" sz="4200">
                <a:solidFill>
                  <a:schemeClr val="bg1"/>
                </a:solidFill>
              </a:rPr>
              <a:t>Why embody these concepts?</a:t>
            </a:r>
          </a:p>
        </p:txBody>
      </p:sp>
      <p:graphicFrame>
        <p:nvGraphicFramePr>
          <p:cNvPr id="5" name="Content Placeholder 2">
            <a:extLst>
              <a:ext uri="{FF2B5EF4-FFF2-40B4-BE49-F238E27FC236}">
                <a16:creationId xmlns:a16="http://schemas.microsoft.com/office/drawing/2014/main" id="{42BD75D4-3673-B1BD-66C6-BE9ED8FB84A1}"/>
              </a:ext>
            </a:extLst>
          </p:cNvPr>
          <p:cNvGraphicFramePr>
            <a:graphicFrameLocks noGrp="1"/>
          </p:cNvGraphicFramePr>
          <p:nvPr>
            <p:ph idx="1"/>
            <p:extLst>
              <p:ext uri="{D42A27DB-BD31-4B8C-83A1-F6EECF244321}">
                <p14:modId xmlns:p14="http://schemas.microsoft.com/office/powerpoint/2010/main" val="1945456847"/>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2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3EE0E-C5BD-B310-3DE0-C939425E3D33}"/>
              </a:ext>
            </a:extLst>
          </p:cNvPr>
          <p:cNvSpPr>
            <a:spLocks noGrp="1"/>
          </p:cNvSpPr>
          <p:nvPr>
            <p:ph type="title"/>
          </p:nvPr>
        </p:nvSpPr>
        <p:spPr>
          <a:xfrm>
            <a:off x="3490722" y="329184"/>
            <a:ext cx="5170932" cy="1783080"/>
          </a:xfrm>
        </p:spPr>
        <p:txBody>
          <a:bodyPr anchor="b">
            <a:normAutofit/>
          </a:bodyPr>
          <a:lstStyle/>
          <a:p>
            <a:r>
              <a:rPr lang="en-US" sz="4700" dirty="0"/>
              <a:t>How do we </a:t>
            </a:r>
            <a:r>
              <a:rPr lang="en-US" sz="4700" i="1" dirty="0"/>
              <a:t>embody</a:t>
            </a:r>
            <a:r>
              <a:rPr lang="en-US" sz="4700" dirty="0"/>
              <a:t> copyright?</a:t>
            </a:r>
          </a:p>
        </p:txBody>
      </p:sp>
      <p:pic>
        <p:nvPicPr>
          <p:cNvPr id="12" name="Picture 11" descr="Large skydiving group mid-air">
            <a:extLst>
              <a:ext uri="{FF2B5EF4-FFF2-40B4-BE49-F238E27FC236}">
                <a16:creationId xmlns:a16="http://schemas.microsoft.com/office/drawing/2014/main" id="{E75646C1-7561-B284-2F56-2E5353E144BC}"/>
              </a:ext>
            </a:extLst>
          </p:cNvPr>
          <p:cNvPicPr>
            <a:picLocks noChangeAspect="1"/>
          </p:cNvPicPr>
          <p:nvPr/>
        </p:nvPicPr>
        <p:blipFill rotWithShape="1">
          <a:blip r:embed="rId2"/>
          <a:srcRect l="34989" r="35539"/>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311D00-1C90-2C8E-C936-48580FB7935D}"/>
              </a:ext>
            </a:extLst>
          </p:cNvPr>
          <p:cNvSpPr>
            <a:spLocks noGrp="1"/>
          </p:cNvSpPr>
          <p:nvPr>
            <p:ph idx="1"/>
          </p:nvPr>
        </p:nvSpPr>
        <p:spPr>
          <a:xfrm>
            <a:off x="3490722" y="2706624"/>
            <a:ext cx="5170932" cy="3483864"/>
          </a:xfrm>
        </p:spPr>
        <p:txBody>
          <a:bodyPr>
            <a:normAutofit/>
          </a:bodyPr>
          <a:lstStyle/>
          <a:p>
            <a:r>
              <a:rPr lang="en-US" sz="1900" dirty="0"/>
              <a:t>Review Copyright Basics</a:t>
            </a:r>
          </a:p>
          <a:p>
            <a:r>
              <a:rPr lang="en-US" sz="1900" dirty="0"/>
              <a:t>Make Some Art</a:t>
            </a:r>
          </a:p>
          <a:p>
            <a:r>
              <a:rPr lang="en-US" sz="1900" dirty="0"/>
              <a:t>See How that Feels</a:t>
            </a:r>
          </a:p>
          <a:p>
            <a:r>
              <a:rPr lang="en-US" sz="1900" dirty="0"/>
              <a:t>Ask (and maybe answer): does that experience change the answer to “What is Copyright?”</a:t>
            </a:r>
          </a:p>
          <a:p>
            <a:endParaRPr lang="en-US" sz="1900" dirty="0"/>
          </a:p>
          <a:p>
            <a:endParaRPr lang="en-US" sz="1900" dirty="0"/>
          </a:p>
        </p:txBody>
      </p:sp>
    </p:spTree>
    <p:extLst>
      <p:ext uri="{BB962C8B-B14F-4D97-AF65-F5344CB8AC3E}">
        <p14:creationId xmlns:p14="http://schemas.microsoft.com/office/powerpoint/2010/main" val="349137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b="1"/>
              <a:t>What is Copyright?</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119172"/>
          </a:xfrm>
        </p:spPr>
        <p:txBody>
          <a:bodyPr anchor="t">
            <a:normAutofit/>
          </a:bodyPr>
          <a:lstStyle/>
          <a:p>
            <a:r>
              <a:rPr lang="en-US" sz="1900" dirty="0"/>
              <a:t>Copyright is the legal protection of certain types of works of human authorship for a limited duration</a:t>
            </a:r>
          </a:p>
          <a:p>
            <a:r>
              <a:rPr lang="en-US" sz="1900" dirty="0"/>
              <a:t>Copyright is different than trademark and patent, which are other types of “intellectual property”</a:t>
            </a:r>
          </a:p>
          <a:p>
            <a:r>
              <a:rPr lang="en-US" sz="1900" dirty="0"/>
              <a:t>Intellectual property is an intangible asset – you can’t touch it like a car – but it has tremendous value</a:t>
            </a:r>
          </a:p>
          <a:p>
            <a:r>
              <a:rPr lang="en-US" sz="1900" dirty="0"/>
              <a:t>U.S. Copyright Law: Title 17</a:t>
            </a:r>
          </a:p>
        </p:txBody>
      </p:sp>
      <p:pic>
        <p:nvPicPr>
          <p:cNvPr id="18" name="Picture 17" descr="Lock with a love heart">
            <a:extLst>
              <a:ext uri="{FF2B5EF4-FFF2-40B4-BE49-F238E27FC236}">
                <a16:creationId xmlns:a16="http://schemas.microsoft.com/office/drawing/2014/main" id="{A4511DC9-183F-75F6-4362-1BD73E4E6387}"/>
              </a:ext>
            </a:extLst>
          </p:cNvPr>
          <p:cNvPicPr>
            <a:picLocks noChangeAspect="1"/>
          </p:cNvPicPr>
          <p:nvPr/>
        </p:nvPicPr>
        <p:blipFill rotWithShape="1">
          <a:blip r:embed="rId2"/>
          <a:srcRect l="30135" r="29279" b="2"/>
          <a:stretch/>
        </p:blipFill>
        <p:spPr>
          <a:xfrm>
            <a:off x="5756743" y="2093976"/>
            <a:ext cx="2955798" cy="4096512"/>
          </a:xfrm>
          <a:prstGeom prst="rect">
            <a:avLst/>
          </a:prstGeom>
        </p:spPr>
      </p:pic>
    </p:spTree>
    <p:extLst>
      <p:ext uri="{BB962C8B-B14F-4D97-AF65-F5344CB8AC3E}">
        <p14:creationId xmlns:p14="http://schemas.microsoft.com/office/powerpoint/2010/main" val="248054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000" b="1"/>
              <a:t>Origins of the Copyright Act: U.S. Constitution</a:t>
            </a:r>
          </a:p>
        </p:txBody>
      </p:sp>
      <p:pic>
        <p:nvPicPr>
          <p:cNvPr id="33" name="Picture 32" descr="Illuminated San Francisco City Hall">
            <a:extLst>
              <a:ext uri="{FF2B5EF4-FFF2-40B4-BE49-F238E27FC236}">
                <a16:creationId xmlns:a16="http://schemas.microsoft.com/office/drawing/2014/main" id="{FE2B8BF4-EF04-46CC-63EA-20D23B162B18}"/>
              </a:ext>
            </a:extLst>
          </p:cNvPr>
          <p:cNvPicPr>
            <a:picLocks noChangeAspect="1"/>
          </p:cNvPicPr>
          <p:nvPr/>
        </p:nvPicPr>
        <p:blipFill rotWithShape="1">
          <a:blip r:embed="rId3"/>
          <a:srcRect l="30547" r="35455"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483864"/>
          </a:xfrm>
        </p:spPr>
        <p:txBody>
          <a:bodyPr>
            <a:normAutofit/>
          </a:bodyPr>
          <a:lstStyle/>
          <a:p>
            <a:pPr marL="0" indent="0">
              <a:buNone/>
            </a:pPr>
            <a:r>
              <a:rPr lang="en-US" altLang="en-US" sz="1900" dirty="0"/>
              <a:t>Congress shall have the power… </a:t>
            </a:r>
          </a:p>
          <a:p>
            <a:pPr marL="0" indent="0">
              <a:buNone/>
            </a:pPr>
            <a:endParaRPr lang="en-US" altLang="en-US" sz="1900" b="1" dirty="0"/>
          </a:p>
          <a:p>
            <a:pPr marL="0" indent="0">
              <a:buNone/>
            </a:pPr>
            <a:r>
              <a:rPr lang="ja-JP" altLang="en-US" sz="1900"/>
              <a:t>“</a:t>
            </a:r>
            <a:r>
              <a:rPr lang="en-US" altLang="ja-JP" sz="1900" dirty="0"/>
              <a:t>to promote the progress of science and useful arts, by securing </a:t>
            </a:r>
            <a:r>
              <a:rPr lang="en-US" altLang="ja-JP" sz="1900" u="sng" dirty="0"/>
              <a:t>for limited time </a:t>
            </a:r>
            <a:r>
              <a:rPr lang="en-US" altLang="ja-JP" sz="1900" dirty="0"/>
              <a:t>to authors and inventors the </a:t>
            </a:r>
            <a:r>
              <a:rPr lang="en-US" altLang="ja-JP" sz="1900" u="sng" dirty="0"/>
              <a:t>exclusive right to their respective writings</a:t>
            </a:r>
            <a:r>
              <a:rPr lang="en-US" altLang="ja-JP" sz="1900" dirty="0"/>
              <a:t> and discoveries.</a:t>
            </a:r>
            <a:r>
              <a:rPr lang="ja-JP" altLang="en-US" sz="1900"/>
              <a:t>”</a:t>
            </a:r>
            <a:r>
              <a:rPr lang="en-US" altLang="ja-JP" sz="1900" dirty="0"/>
              <a:t> </a:t>
            </a:r>
          </a:p>
          <a:p>
            <a:pPr marL="0" indent="0">
              <a:buNone/>
            </a:pPr>
            <a:r>
              <a:rPr lang="en-US" altLang="en-US" sz="1900" dirty="0"/>
              <a:t>	</a:t>
            </a:r>
          </a:p>
          <a:p>
            <a:pPr marL="0" indent="0">
              <a:buNone/>
            </a:pPr>
            <a:r>
              <a:rPr lang="en-US" altLang="en-US" sz="1900" dirty="0"/>
              <a:t>Article 1, Section 8, clause 8, United States Constitution </a:t>
            </a:r>
            <a:endParaRPr lang="en-US" altLang="en-US" sz="1900" dirty="0">
              <a:effectLst>
                <a:outerShdw blurRad="38100" dist="38100" dir="2700000" algn="tl">
                  <a:srgbClr val="C0C0C0"/>
                </a:outerShdw>
              </a:effectLst>
            </a:endParaRPr>
          </a:p>
          <a:p>
            <a:endParaRPr lang="en-US" sz="1900" dirty="0"/>
          </a:p>
        </p:txBody>
      </p:sp>
    </p:spTree>
    <p:extLst>
      <p:ext uri="{BB962C8B-B14F-4D97-AF65-F5344CB8AC3E}">
        <p14:creationId xmlns:p14="http://schemas.microsoft.com/office/powerpoint/2010/main" val="237796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B423-C967-967D-50CB-F738B10674BE}"/>
              </a:ext>
            </a:extLst>
          </p:cNvPr>
          <p:cNvSpPr>
            <a:spLocks noGrp="1"/>
          </p:cNvSpPr>
          <p:nvPr>
            <p:ph type="title"/>
          </p:nvPr>
        </p:nvSpPr>
        <p:spPr/>
        <p:txBody>
          <a:bodyPr/>
          <a:lstStyle/>
          <a:p>
            <a:r>
              <a:rPr lang="en-US" dirty="0"/>
              <a:t>U.S. Framework for Copyrightability</a:t>
            </a:r>
          </a:p>
        </p:txBody>
      </p:sp>
      <p:graphicFrame>
        <p:nvGraphicFramePr>
          <p:cNvPr id="5" name="Content Placeholder 2">
            <a:extLst>
              <a:ext uri="{FF2B5EF4-FFF2-40B4-BE49-F238E27FC236}">
                <a16:creationId xmlns:a16="http://schemas.microsoft.com/office/drawing/2014/main" id="{2C882261-8C0E-0972-09B5-B7BFFAA4F428}"/>
              </a:ext>
            </a:extLst>
          </p:cNvPr>
          <p:cNvGraphicFramePr>
            <a:graphicFrameLocks noGrp="1"/>
          </p:cNvGraphicFramePr>
          <p:nvPr>
            <p:ph idx="1"/>
            <p:extLst>
              <p:ext uri="{D42A27DB-BD31-4B8C-83A1-F6EECF244321}">
                <p14:modId xmlns:p14="http://schemas.microsoft.com/office/powerpoint/2010/main" val="3663793357"/>
              </p:ext>
            </p:extLst>
          </p:nvPr>
        </p:nvGraphicFramePr>
        <p:xfrm>
          <a:off x="152400" y="1690690"/>
          <a:ext cx="8686800" cy="501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9345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2143</TotalTime>
  <Words>2413</Words>
  <Application>Microsoft Macintosh PowerPoint</Application>
  <PresentationFormat>On-screen Show (4:3)</PresentationFormat>
  <Paragraphs>268</Paragraphs>
  <Slides>45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Aptos Display</vt:lpstr>
      <vt:lpstr>Arial</vt:lpstr>
      <vt:lpstr>Calibri</vt:lpstr>
      <vt:lpstr>NPRSerif</vt:lpstr>
      <vt:lpstr>Wingdings</vt:lpstr>
      <vt:lpstr>Office Theme</vt:lpstr>
      <vt:lpstr>PLEASE GRAB 1 SHEET OF PAPER</vt:lpstr>
      <vt:lpstr>What is Copyright?</vt:lpstr>
      <vt:lpstr>What is Copyright?</vt:lpstr>
      <vt:lpstr>Well, wait a minute… </vt:lpstr>
      <vt:lpstr>Why embody these concepts?</vt:lpstr>
      <vt:lpstr>How do we embody copyright?</vt:lpstr>
      <vt:lpstr>What is Copyright?</vt:lpstr>
      <vt:lpstr>Origins of the Copyright Act: U.S. Constitution</vt:lpstr>
      <vt:lpstr>U.S. Framework for Copyrightability</vt:lpstr>
      <vt:lpstr>Not Copyrightable</vt:lpstr>
      <vt:lpstr>Bundle of Rights</vt:lpstr>
      <vt:lpstr>Copyright Notice &amp; Registration</vt:lpstr>
      <vt:lpstr>Prompt #1</vt:lpstr>
      <vt:lpstr>Fold your paper any way you’d like</vt:lpstr>
      <vt:lpstr>Review the paper in your hands</vt:lpstr>
      <vt:lpstr>If you answer “no” to any of the Qs</vt:lpstr>
      <vt:lpstr>How did ChatGPT Answer the Prompt?  2 Different Answers when asked:</vt:lpstr>
      <vt:lpstr>Real Property vs. Intellectual Property</vt:lpstr>
      <vt:lpstr>Duration of Copyright Protection</vt:lpstr>
      <vt:lpstr>Public Domain</vt:lpstr>
      <vt:lpstr>Prompt #2</vt:lpstr>
      <vt:lpstr>Tear your paper any way you’d like</vt:lpstr>
      <vt:lpstr>Review the paper in your hands</vt:lpstr>
      <vt:lpstr>How did ChatGPT Answer the Prompt?</vt:lpstr>
      <vt:lpstr>Using Third Party Content</vt:lpstr>
      <vt:lpstr>Joint Works</vt:lpstr>
      <vt:lpstr>Prompt #3</vt:lpstr>
      <vt:lpstr>Add several small shapes throughout your paper</vt:lpstr>
      <vt:lpstr>Review the paper in your hands</vt:lpstr>
      <vt:lpstr>How did ChatGPT Answer the Prompt?</vt:lpstr>
      <vt:lpstr>Works Made for Hire</vt:lpstr>
      <vt:lpstr>Copyright License &amp; Assignment</vt:lpstr>
      <vt:lpstr>Prompt #4</vt:lpstr>
      <vt:lpstr>Draw a line on your paper</vt:lpstr>
      <vt:lpstr>Review the paper in your hands</vt:lpstr>
      <vt:lpstr>How did ChatGPT Answer the Prompt?</vt:lpstr>
      <vt:lpstr>Fair Use:   -Affirmative defense to copyright infringement </vt:lpstr>
      <vt:lpstr>Transformative Use</vt:lpstr>
      <vt:lpstr>Prompt #5</vt:lpstr>
      <vt:lpstr>PowerPoint Presentation</vt:lpstr>
      <vt:lpstr>How did ChatGPT Answer the Prompt?</vt:lpstr>
      <vt:lpstr>I now have all of your creations</vt:lpstr>
      <vt:lpstr>What’s the Point?   </vt:lpstr>
      <vt:lpstr>Now that you have embodied it…</vt:lpstr>
      <vt:lpstr>Reach out with Qs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Issues for Authors</dc:title>
  <dc:creator>hliberman</dc:creator>
  <cp:lastModifiedBy>Heather VanDyke</cp:lastModifiedBy>
  <cp:revision>117</cp:revision>
  <dcterms:created xsi:type="dcterms:W3CDTF">2013-09-18T15:13:26Z</dcterms:created>
  <dcterms:modified xsi:type="dcterms:W3CDTF">2024-02-29T03:27:22Z</dcterms:modified>
</cp:coreProperties>
</file>